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80" r:id="rId3"/>
    <p:sldMasterId id="2147483682" r:id="rId4"/>
    <p:sldMasterId id="2147483684" r:id="rId5"/>
  </p:sldMasterIdLst>
  <p:notesMasterIdLst>
    <p:notesMasterId r:id="rId28"/>
  </p:notesMasterIdLst>
  <p:sldIdLst>
    <p:sldId id="256" r:id="rId6"/>
    <p:sldId id="263" r:id="rId7"/>
    <p:sldId id="258" r:id="rId8"/>
    <p:sldId id="259" r:id="rId9"/>
    <p:sldId id="260" r:id="rId10"/>
    <p:sldId id="261" r:id="rId11"/>
    <p:sldId id="262" r:id="rId12"/>
    <p:sldId id="257"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56C1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53" d="100"/>
          <a:sy n="53" d="100"/>
        </p:scale>
        <p:origin x="1181"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file:///C:\Users\Admin\Desktop\projektk&#233;pek\WIN_20250312_15_14_02_Pro.jpg" TargetMode="External"/><Relationship Id="rId2" Type="http://schemas.openxmlformats.org/officeDocument/2006/relationships/image" Target="file:///C:\Users\Admin\Desktop\projektk&#233;pek\20250311_172910.jpg" TargetMode="External"/><Relationship Id="rId1" Type="http://schemas.openxmlformats.org/officeDocument/2006/relationships/image" Target="file:///C:\Users\Admin\Desktop\projektk&#233;pek\20250311_172900.jpg"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file:///C:\Users\Admin\Desktop\projektk&#233;pek\WIN_20250312_15_14_02_Pro.jpg" TargetMode="External"/><Relationship Id="rId2" Type="http://schemas.openxmlformats.org/officeDocument/2006/relationships/image" Target="file:///C:\Users\Admin\Desktop\projektk&#233;pek\20250311_172910.jpg" TargetMode="External"/><Relationship Id="rId1" Type="http://schemas.openxmlformats.org/officeDocument/2006/relationships/image" Target="file:///C:\Users\Admin\Desktop\projektk&#233;pek\20250311_172900.jpg"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9376EB-A39C-42D0-A0B0-5465167EE649}"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hu-HU"/>
        </a:p>
      </dgm:t>
    </dgm:pt>
    <dgm:pt modelId="{CFC610FB-57BA-4D42-9C90-4AF802EC906F}">
      <dgm:prSet phldrT="[Szöveg]"/>
      <dgm:spPr/>
      <dgm:t>
        <a:bodyPr/>
        <a:lstStyle/>
        <a:p>
          <a:r>
            <a:rPr lang="hu-HU" dirty="0"/>
            <a:t>Ágoston Attila</a:t>
          </a:r>
        </a:p>
      </dgm:t>
    </dgm:pt>
    <dgm:pt modelId="{81617AF6-F61E-4F95-9BD2-8213C89DCCDD}" type="parTrans" cxnId="{BE408ABD-1368-4258-B0DC-B4A2F19EB848}">
      <dgm:prSet/>
      <dgm:spPr/>
      <dgm:t>
        <a:bodyPr/>
        <a:lstStyle/>
        <a:p>
          <a:endParaRPr lang="hu-HU"/>
        </a:p>
      </dgm:t>
    </dgm:pt>
    <dgm:pt modelId="{C01DA436-874A-4537-A5EA-E2E201CA543B}" type="sibTrans" cxnId="{BE408ABD-1368-4258-B0DC-B4A2F19EB848}">
      <dgm:prSet/>
      <dgm:spPr/>
      <dgm:t>
        <a:bodyPr/>
        <a:lstStyle/>
        <a:p>
          <a:endParaRPr lang="hu-HU"/>
        </a:p>
      </dgm:t>
    </dgm:pt>
    <dgm:pt modelId="{718ACCF8-6414-4804-8077-1427747E9B52}">
      <dgm:prSet phldrT="[Szöveg]"/>
      <dgm:spPr/>
      <dgm:t>
        <a:bodyPr/>
        <a:lstStyle/>
        <a:p>
          <a:r>
            <a:rPr lang="hu-HU" dirty="0"/>
            <a:t>Kardos Zoltán</a:t>
          </a:r>
        </a:p>
      </dgm:t>
    </dgm:pt>
    <dgm:pt modelId="{2D5F1E1C-02FE-4D08-8816-12339D5C245C}" type="parTrans" cxnId="{F9A84571-CF6D-4712-AAA9-DE75FDA1CCF7}">
      <dgm:prSet/>
      <dgm:spPr/>
      <dgm:t>
        <a:bodyPr/>
        <a:lstStyle/>
        <a:p>
          <a:endParaRPr lang="hu-HU"/>
        </a:p>
      </dgm:t>
    </dgm:pt>
    <dgm:pt modelId="{D083FD4D-1D6C-435A-A3FD-3D0D0BD50BA3}" type="sibTrans" cxnId="{F9A84571-CF6D-4712-AAA9-DE75FDA1CCF7}">
      <dgm:prSet/>
      <dgm:spPr/>
      <dgm:t>
        <a:bodyPr/>
        <a:lstStyle/>
        <a:p>
          <a:endParaRPr lang="hu-HU"/>
        </a:p>
      </dgm:t>
    </dgm:pt>
    <dgm:pt modelId="{CF14ADED-5BAC-436D-9E34-2D7BC4FBEE73}">
      <dgm:prSet phldrT="[Szöveg]"/>
      <dgm:spPr/>
      <dgm:t>
        <a:bodyPr/>
        <a:lstStyle/>
        <a:p>
          <a:r>
            <a:rPr lang="hu-HU" dirty="0"/>
            <a:t>Tóth Sándorné</a:t>
          </a:r>
        </a:p>
      </dgm:t>
    </dgm:pt>
    <dgm:pt modelId="{C79B3993-696D-4269-A001-1ADFDA884EF1}" type="parTrans" cxnId="{20E5F97E-5495-4354-9A2F-A2FCC8F45B24}">
      <dgm:prSet/>
      <dgm:spPr/>
      <dgm:t>
        <a:bodyPr/>
        <a:lstStyle/>
        <a:p>
          <a:endParaRPr lang="hu-HU"/>
        </a:p>
      </dgm:t>
    </dgm:pt>
    <dgm:pt modelId="{463532D4-20DC-4A80-8366-C158A0E493D1}" type="sibTrans" cxnId="{20E5F97E-5495-4354-9A2F-A2FCC8F45B24}">
      <dgm:prSet/>
      <dgm:spPr/>
      <dgm:t>
        <a:bodyPr/>
        <a:lstStyle/>
        <a:p>
          <a:endParaRPr lang="hu-HU"/>
        </a:p>
      </dgm:t>
    </dgm:pt>
    <dgm:pt modelId="{C1C9800B-1F65-4A8E-9AA8-6939F4E9EB7A}" type="pres">
      <dgm:prSet presAssocID="{219376EB-A39C-42D0-A0B0-5465167EE649}" presName="Name0" presStyleCnt="0">
        <dgm:presLayoutVars>
          <dgm:dir/>
          <dgm:resizeHandles/>
        </dgm:presLayoutVars>
      </dgm:prSet>
      <dgm:spPr/>
    </dgm:pt>
    <dgm:pt modelId="{59CE2AFC-8DB3-4066-B9E4-3ED10F9E979A}" type="pres">
      <dgm:prSet presAssocID="{CFC610FB-57BA-4D42-9C90-4AF802EC906F}" presName="composite" presStyleCnt="0"/>
      <dgm:spPr/>
    </dgm:pt>
    <dgm:pt modelId="{71059417-DE95-406F-8A36-1044035A4831}" type="pres">
      <dgm:prSet presAssocID="{CFC610FB-57BA-4D42-9C90-4AF802EC906F}" presName="rect1" presStyleLbl="bgImgPlace1" presStyleIdx="0" presStyleCnt="3"/>
      <dgm:spPr>
        <a:blipFill>
          <a:blip xmlns:r="http://schemas.openxmlformats.org/officeDocument/2006/relationships" r:link="rId1"/>
          <a:srcRect/>
          <a:stretch>
            <a:fillRect t="-9000" b="-9000"/>
          </a:stretch>
        </a:blipFill>
      </dgm:spPr>
    </dgm:pt>
    <dgm:pt modelId="{7C0CF4D3-5FB2-41D5-89C2-43AB813B2FBD}" type="pres">
      <dgm:prSet presAssocID="{CFC610FB-57BA-4D42-9C90-4AF802EC906F}" presName="rect2" presStyleLbl="node1" presStyleIdx="0" presStyleCnt="3">
        <dgm:presLayoutVars>
          <dgm:bulletEnabled val="1"/>
        </dgm:presLayoutVars>
      </dgm:prSet>
      <dgm:spPr/>
    </dgm:pt>
    <dgm:pt modelId="{8A3A185C-4F6D-4834-BFA0-42DBC7760C35}" type="pres">
      <dgm:prSet presAssocID="{C01DA436-874A-4537-A5EA-E2E201CA543B}" presName="sibTrans" presStyleCnt="0"/>
      <dgm:spPr/>
    </dgm:pt>
    <dgm:pt modelId="{7FDA7ECB-C626-4B7D-9BB7-99EA1F4B5457}" type="pres">
      <dgm:prSet presAssocID="{718ACCF8-6414-4804-8077-1427747E9B52}" presName="composite" presStyleCnt="0"/>
      <dgm:spPr/>
    </dgm:pt>
    <dgm:pt modelId="{B904FC6F-21A1-45F7-A906-6983CC952E7E}" type="pres">
      <dgm:prSet presAssocID="{718ACCF8-6414-4804-8077-1427747E9B52}" presName="rect1" presStyleLbl="bgImgPlace1" presStyleIdx="1" presStyleCnt="3"/>
      <dgm:spPr>
        <a:blipFill>
          <a:blip xmlns:r="http://schemas.openxmlformats.org/officeDocument/2006/relationships" r:link="rId2"/>
          <a:srcRect/>
          <a:stretch>
            <a:fillRect t="-9000" b="-9000"/>
          </a:stretch>
        </a:blipFill>
      </dgm:spPr>
    </dgm:pt>
    <dgm:pt modelId="{733EBAE9-9718-42C8-9FC9-C53E980A7E82}" type="pres">
      <dgm:prSet presAssocID="{718ACCF8-6414-4804-8077-1427747E9B52}" presName="rect2" presStyleLbl="node1" presStyleIdx="1" presStyleCnt="3">
        <dgm:presLayoutVars>
          <dgm:bulletEnabled val="1"/>
        </dgm:presLayoutVars>
      </dgm:prSet>
      <dgm:spPr/>
    </dgm:pt>
    <dgm:pt modelId="{3CC081F5-CF32-4C55-8FF9-BDEAD8495DF4}" type="pres">
      <dgm:prSet presAssocID="{D083FD4D-1D6C-435A-A3FD-3D0D0BD50BA3}" presName="sibTrans" presStyleCnt="0"/>
      <dgm:spPr/>
    </dgm:pt>
    <dgm:pt modelId="{D7A29EE6-31F1-43DB-9346-2EF3CCDA884F}" type="pres">
      <dgm:prSet presAssocID="{CF14ADED-5BAC-436D-9E34-2D7BC4FBEE73}" presName="composite" presStyleCnt="0"/>
      <dgm:spPr/>
    </dgm:pt>
    <dgm:pt modelId="{1B912AEE-14BB-4472-A7B4-618611F1259B}" type="pres">
      <dgm:prSet presAssocID="{CF14ADED-5BAC-436D-9E34-2D7BC4FBEE73}" presName="rect1" presStyleLbl="bgImgPlace1" presStyleIdx="2" presStyleCnt="3" custScaleX="111247"/>
      <dgm:spPr>
        <a:blipFill>
          <a:blip xmlns:r="http://schemas.openxmlformats.org/officeDocument/2006/relationships" r:link="rId3"/>
          <a:srcRect/>
          <a:stretch>
            <a:fillRect t="-9000" b="-9000"/>
          </a:stretch>
        </a:blipFill>
      </dgm:spPr>
    </dgm:pt>
    <dgm:pt modelId="{DAFD6D96-3A55-44D6-841E-9115DB03C96B}" type="pres">
      <dgm:prSet presAssocID="{CF14ADED-5BAC-436D-9E34-2D7BC4FBEE73}" presName="rect2" presStyleLbl="node1" presStyleIdx="2" presStyleCnt="3">
        <dgm:presLayoutVars>
          <dgm:bulletEnabled val="1"/>
        </dgm:presLayoutVars>
      </dgm:prSet>
      <dgm:spPr/>
    </dgm:pt>
  </dgm:ptLst>
  <dgm:cxnLst>
    <dgm:cxn modelId="{F41AE100-A348-4ACA-A478-6BD3E21AA464}" type="presOf" srcId="{219376EB-A39C-42D0-A0B0-5465167EE649}" destId="{C1C9800B-1F65-4A8E-9AA8-6939F4E9EB7A}" srcOrd="0" destOrd="0" presId="urn:microsoft.com/office/officeart/2008/layout/BendingPictureBlocks"/>
    <dgm:cxn modelId="{52DFCE10-6A09-4B63-AA79-186DB62F271C}" type="presOf" srcId="{CFC610FB-57BA-4D42-9C90-4AF802EC906F}" destId="{7C0CF4D3-5FB2-41D5-89C2-43AB813B2FBD}" srcOrd="0" destOrd="0" presId="urn:microsoft.com/office/officeart/2008/layout/BendingPictureBlocks"/>
    <dgm:cxn modelId="{F9A84571-CF6D-4712-AAA9-DE75FDA1CCF7}" srcId="{219376EB-A39C-42D0-A0B0-5465167EE649}" destId="{718ACCF8-6414-4804-8077-1427747E9B52}" srcOrd="1" destOrd="0" parTransId="{2D5F1E1C-02FE-4D08-8816-12339D5C245C}" sibTransId="{D083FD4D-1D6C-435A-A3FD-3D0D0BD50BA3}"/>
    <dgm:cxn modelId="{842D917D-0D73-4E0E-9F85-FD5EFFBC9B7E}" type="presOf" srcId="{718ACCF8-6414-4804-8077-1427747E9B52}" destId="{733EBAE9-9718-42C8-9FC9-C53E980A7E82}" srcOrd="0" destOrd="0" presId="urn:microsoft.com/office/officeart/2008/layout/BendingPictureBlocks"/>
    <dgm:cxn modelId="{20E5F97E-5495-4354-9A2F-A2FCC8F45B24}" srcId="{219376EB-A39C-42D0-A0B0-5465167EE649}" destId="{CF14ADED-5BAC-436D-9E34-2D7BC4FBEE73}" srcOrd="2" destOrd="0" parTransId="{C79B3993-696D-4269-A001-1ADFDA884EF1}" sibTransId="{463532D4-20DC-4A80-8366-C158A0E493D1}"/>
    <dgm:cxn modelId="{BE408ABD-1368-4258-B0DC-B4A2F19EB848}" srcId="{219376EB-A39C-42D0-A0B0-5465167EE649}" destId="{CFC610FB-57BA-4D42-9C90-4AF802EC906F}" srcOrd="0" destOrd="0" parTransId="{81617AF6-F61E-4F95-9BD2-8213C89DCCDD}" sibTransId="{C01DA436-874A-4537-A5EA-E2E201CA543B}"/>
    <dgm:cxn modelId="{3FEE49DE-8C59-400C-8478-34A72B12B16B}" type="presOf" srcId="{CF14ADED-5BAC-436D-9E34-2D7BC4FBEE73}" destId="{DAFD6D96-3A55-44D6-841E-9115DB03C96B}" srcOrd="0" destOrd="0" presId="urn:microsoft.com/office/officeart/2008/layout/BendingPictureBlocks"/>
    <dgm:cxn modelId="{6E81558E-67C8-4CFB-ACAA-A28455A5A72D}" type="presParOf" srcId="{C1C9800B-1F65-4A8E-9AA8-6939F4E9EB7A}" destId="{59CE2AFC-8DB3-4066-B9E4-3ED10F9E979A}" srcOrd="0" destOrd="0" presId="urn:microsoft.com/office/officeart/2008/layout/BendingPictureBlocks"/>
    <dgm:cxn modelId="{98ADCC61-2D2B-4186-B1FB-EDFFF01EDF60}" type="presParOf" srcId="{59CE2AFC-8DB3-4066-B9E4-3ED10F9E979A}" destId="{71059417-DE95-406F-8A36-1044035A4831}" srcOrd="0" destOrd="0" presId="urn:microsoft.com/office/officeart/2008/layout/BendingPictureBlocks"/>
    <dgm:cxn modelId="{33A8C343-038F-432B-B007-640F6C09AFF3}" type="presParOf" srcId="{59CE2AFC-8DB3-4066-B9E4-3ED10F9E979A}" destId="{7C0CF4D3-5FB2-41D5-89C2-43AB813B2FBD}" srcOrd="1" destOrd="0" presId="urn:microsoft.com/office/officeart/2008/layout/BendingPictureBlocks"/>
    <dgm:cxn modelId="{33C0BFC4-9773-4078-8329-E4232CC94EFF}" type="presParOf" srcId="{C1C9800B-1F65-4A8E-9AA8-6939F4E9EB7A}" destId="{8A3A185C-4F6D-4834-BFA0-42DBC7760C35}" srcOrd="1" destOrd="0" presId="urn:microsoft.com/office/officeart/2008/layout/BendingPictureBlocks"/>
    <dgm:cxn modelId="{5BC2F0BD-DEFF-4FDA-B3AA-BF71D4CEEC5A}" type="presParOf" srcId="{C1C9800B-1F65-4A8E-9AA8-6939F4E9EB7A}" destId="{7FDA7ECB-C626-4B7D-9BB7-99EA1F4B5457}" srcOrd="2" destOrd="0" presId="urn:microsoft.com/office/officeart/2008/layout/BendingPictureBlocks"/>
    <dgm:cxn modelId="{854C0E6C-BF64-45A0-A839-162F161C625E}" type="presParOf" srcId="{7FDA7ECB-C626-4B7D-9BB7-99EA1F4B5457}" destId="{B904FC6F-21A1-45F7-A906-6983CC952E7E}" srcOrd="0" destOrd="0" presId="urn:microsoft.com/office/officeart/2008/layout/BendingPictureBlocks"/>
    <dgm:cxn modelId="{EC1C3FB7-05A2-44CE-A273-E55FD03BA298}" type="presParOf" srcId="{7FDA7ECB-C626-4B7D-9BB7-99EA1F4B5457}" destId="{733EBAE9-9718-42C8-9FC9-C53E980A7E82}" srcOrd="1" destOrd="0" presId="urn:microsoft.com/office/officeart/2008/layout/BendingPictureBlocks"/>
    <dgm:cxn modelId="{C99A1753-61BC-422D-8C91-0164451FDDB7}" type="presParOf" srcId="{C1C9800B-1F65-4A8E-9AA8-6939F4E9EB7A}" destId="{3CC081F5-CF32-4C55-8FF9-BDEAD8495DF4}" srcOrd="3" destOrd="0" presId="urn:microsoft.com/office/officeart/2008/layout/BendingPictureBlocks"/>
    <dgm:cxn modelId="{52E30C51-2BE1-4682-8578-08B457420FA9}" type="presParOf" srcId="{C1C9800B-1F65-4A8E-9AA8-6939F4E9EB7A}" destId="{D7A29EE6-31F1-43DB-9346-2EF3CCDA884F}" srcOrd="4" destOrd="0" presId="urn:microsoft.com/office/officeart/2008/layout/BendingPictureBlocks"/>
    <dgm:cxn modelId="{981F958C-49AC-4C7D-9034-6816DDAB8127}" type="presParOf" srcId="{D7A29EE6-31F1-43DB-9346-2EF3CCDA884F}" destId="{1B912AEE-14BB-4472-A7B4-618611F1259B}" srcOrd="0" destOrd="0" presId="urn:microsoft.com/office/officeart/2008/layout/BendingPictureBlocks"/>
    <dgm:cxn modelId="{A4F4D0BE-BEAD-4DD4-A964-617BE7EAEC64}" type="presParOf" srcId="{D7A29EE6-31F1-43DB-9346-2EF3CCDA884F}" destId="{DAFD6D96-3A55-44D6-841E-9115DB03C96B}" srcOrd="1" destOrd="0" presId="urn:microsoft.com/office/officeart/2008/layout/Bend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782DB6-FB54-472A-B4E9-0399FFB76C63}"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hu-HU"/>
        </a:p>
      </dgm:t>
    </dgm:pt>
    <dgm:pt modelId="{F253C0FD-52D6-444F-A913-877752605A90}">
      <dgm:prSet phldrT="[Szöveg]" custT="1"/>
      <dgm:spPr/>
      <dgm:t>
        <a:bodyPr/>
        <a:lstStyle/>
        <a:p>
          <a:r>
            <a:rPr lang="hu-HU" sz="2000" b="1" dirty="0">
              <a:solidFill>
                <a:schemeClr val="bg2">
                  <a:lumMod val="50000"/>
                </a:schemeClr>
              </a:solidFill>
              <a:latin typeface="Century Gothic" panose="020B0502020202020204" pitchFamily="34" charset="0"/>
            </a:rPr>
            <a:t>Valutaváltás</a:t>
          </a:r>
        </a:p>
      </dgm:t>
    </dgm:pt>
    <dgm:pt modelId="{56B08CE3-F750-460C-9540-C2A307B942E4}" type="parTrans" cxnId="{A93EE442-F42F-4251-8849-D7EF7D6F8C7C}">
      <dgm:prSet/>
      <dgm:spPr/>
      <dgm:t>
        <a:bodyPr/>
        <a:lstStyle/>
        <a:p>
          <a:endParaRPr lang="hu-HU"/>
        </a:p>
      </dgm:t>
    </dgm:pt>
    <dgm:pt modelId="{F6C61AFE-9503-498B-9EC2-989DF373377F}" type="sibTrans" cxnId="{A93EE442-F42F-4251-8849-D7EF7D6F8C7C}">
      <dgm:prSet/>
      <dgm:spPr/>
      <dgm:t>
        <a:bodyPr/>
        <a:lstStyle/>
        <a:p>
          <a:endParaRPr lang="hu-HU"/>
        </a:p>
      </dgm:t>
    </dgm:pt>
    <dgm:pt modelId="{0F4FC378-00E6-45EE-A147-816E47A01332}">
      <dgm:prSet phldrT="[Szöveg]" custT="1"/>
      <dgm:spPr/>
      <dgm:t>
        <a:bodyPr/>
        <a:lstStyle/>
        <a:p>
          <a:r>
            <a:rPr lang="hu-HU" sz="2000" b="1" dirty="0">
              <a:solidFill>
                <a:schemeClr val="bg2">
                  <a:lumMod val="50000"/>
                </a:schemeClr>
              </a:solidFill>
              <a:latin typeface="Century Gothic" panose="020B0502020202020204" pitchFamily="34" charset="0"/>
            </a:rPr>
            <a:t>Árfolyam-változás vizuális megjelenítése</a:t>
          </a:r>
        </a:p>
      </dgm:t>
    </dgm:pt>
    <dgm:pt modelId="{A264EC6A-A70F-47C2-8C30-6B161929533B}" type="parTrans" cxnId="{1BE1FFB1-0BFB-4F3F-BB93-BEC7574F4229}">
      <dgm:prSet/>
      <dgm:spPr/>
      <dgm:t>
        <a:bodyPr/>
        <a:lstStyle/>
        <a:p>
          <a:endParaRPr lang="hu-HU"/>
        </a:p>
      </dgm:t>
    </dgm:pt>
    <dgm:pt modelId="{0288E479-8E51-460F-ADAD-73FBB1A3779A}" type="sibTrans" cxnId="{1BE1FFB1-0BFB-4F3F-BB93-BEC7574F4229}">
      <dgm:prSet/>
      <dgm:spPr/>
      <dgm:t>
        <a:bodyPr/>
        <a:lstStyle/>
        <a:p>
          <a:endParaRPr lang="hu-HU"/>
        </a:p>
      </dgm:t>
    </dgm:pt>
    <dgm:pt modelId="{0F512DD9-FA51-4855-A0B6-782934AF062C}">
      <dgm:prSet phldrT="[Szöveg]"/>
      <dgm:spPr/>
      <dgm:t>
        <a:bodyPr/>
        <a:lstStyle/>
        <a:p>
          <a:r>
            <a:rPr lang="hu-HU" b="1" dirty="0">
              <a:solidFill>
                <a:schemeClr val="bg2">
                  <a:lumMod val="50000"/>
                </a:schemeClr>
              </a:solidFill>
              <a:latin typeface="Century Gothic" panose="020B0502020202020204" pitchFamily="34" charset="0"/>
            </a:rPr>
            <a:t>Felhasználókezelés</a:t>
          </a:r>
        </a:p>
      </dgm:t>
    </dgm:pt>
    <dgm:pt modelId="{A9327FFF-7B4D-42D1-A199-B93F850907D3}" type="parTrans" cxnId="{734A3954-1440-420B-912D-716E347F7B8A}">
      <dgm:prSet/>
      <dgm:spPr/>
      <dgm:t>
        <a:bodyPr/>
        <a:lstStyle/>
        <a:p>
          <a:endParaRPr lang="hu-HU"/>
        </a:p>
      </dgm:t>
    </dgm:pt>
    <dgm:pt modelId="{C44CB32B-20CF-4923-A19D-654205E9DA4D}" type="sibTrans" cxnId="{734A3954-1440-420B-912D-716E347F7B8A}">
      <dgm:prSet/>
      <dgm:spPr/>
      <dgm:t>
        <a:bodyPr/>
        <a:lstStyle/>
        <a:p>
          <a:endParaRPr lang="hu-HU"/>
        </a:p>
      </dgm:t>
    </dgm:pt>
    <dgm:pt modelId="{C082CAC3-AE77-4D03-BF05-E4EA3285A347}">
      <dgm:prSet phldrT="[Szöveg]"/>
      <dgm:spPr/>
      <dgm:t>
        <a:bodyPr/>
        <a:lstStyle/>
        <a:p>
          <a:r>
            <a:rPr lang="hu-HU" b="1" dirty="0">
              <a:solidFill>
                <a:schemeClr val="bg2">
                  <a:lumMod val="50000"/>
                </a:schemeClr>
              </a:solidFill>
              <a:latin typeface="Century Gothic" panose="020B0502020202020204" pitchFamily="34" charset="0"/>
            </a:rPr>
            <a:t>Pénzküldés</a:t>
          </a:r>
        </a:p>
      </dgm:t>
    </dgm:pt>
    <dgm:pt modelId="{DD54888A-343E-4BA4-8823-068E1F1B7415}" type="parTrans" cxnId="{EAA11FF3-1B05-49A2-9B62-8089E4B77611}">
      <dgm:prSet/>
      <dgm:spPr/>
      <dgm:t>
        <a:bodyPr/>
        <a:lstStyle/>
        <a:p>
          <a:endParaRPr lang="hu-HU"/>
        </a:p>
      </dgm:t>
    </dgm:pt>
    <dgm:pt modelId="{44D871F4-704B-4894-8354-B1AB4CBA2CA9}" type="sibTrans" cxnId="{EAA11FF3-1B05-49A2-9B62-8089E4B77611}">
      <dgm:prSet/>
      <dgm:spPr/>
      <dgm:t>
        <a:bodyPr/>
        <a:lstStyle/>
        <a:p>
          <a:endParaRPr lang="hu-HU"/>
        </a:p>
      </dgm:t>
    </dgm:pt>
    <dgm:pt modelId="{B863FF65-0338-4053-8E7B-CA1C495B3356}" type="pres">
      <dgm:prSet presAssocID="{68782DB6-FB54-472A-B4E9-0399FFB76C63}" presName="Name0" presStyleCnt="0">
        <dgm:presLayoutVars>
          <dgm:dir/>
          <dgm:resizeHandles val="exact"/>
        </dgm:presLayoutVars>
      </dgm:prSet>
      <dgm:spPr/>
    </dgm:pt>
    <dgm:pt modelId="{168B2831-ACB7-4419-BB8A-7BFA5CD5612D}" type="pres">
      <dgm:prSet presAssocID="{F253C0FD-52D6-444F-A913-877752605A90}" presName="compNode" presStyleCnt="0"/>
      <dgm:spPr/>
    </dgm:pt>
    <dgm:pt modelId="{40D16CD1-5701-4701-AFEC-4B812696ED01}" type="pres">
      <dgm:prSet presAssocID="{F253C0FD-52D6-444F-A913-877752605A90}" presName="pict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0" r="-10000"/>
          </a:stretch>
        </a:blipFill>
      </dgm:spPr>
    </dgm:pt>
    <dgm:pt modelId="{05E9E314-37C2-4714-8744-CE34D1EEA5E6}" type="pres">
      <dgm:prSet presAssocID="{F253C0FD-52D6-444F-A913-877752605A90}" presName="textRect" presStyleLbl="revTx" presStyleIdx="0" presStyleCnt="4">
        <dgm:presLayoutVars>
          <dgm:bulletEnabled val="1"/>
        </dgm:presLayoutVars>
      </dgm:prSet>
      <dgm:spPr/>
    </dgm:pt>
    <dgm:pt modelId="{B0765304-46F3-4A6B-AC20-78DA5B29771C}" type="pres">
      <dgm:prSet presAssocID="{F6C61AFE-9503-498B-9EC2-989DF373377F}" presName="sibTrans" presStyleLbl="sibTrans2D1" presStyleIdx="0" presStyleCnt="0"/>
      <dgm:spPr/>
    </dgm:pt>
    <dgm:pt modelId="{FF000B2B-01BA-426B-B0EC-4FE19FF6F510}" type="pres">
      <dgm:prSet presAssocID="{0F4FC378-00E6-45EE-A147-816E47A01332}" presName="compNode" presStyleCnt="0"/>
      <dgm:spPr/>
    </dgm:pt>
    <dgm:pt modelId="{5FF7F663-7666-44C8-B669-57EF7AEFCA5C}" type="pres">
      <dgm:prSet presAssocID="{0F4FC378-00E6-45EE-A147-816E47A01332}" presName="pictRect"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dgm:spPr>
    </dgm:pt>
    <dgm:pt modelId="{4113B80E-4104-4721-B882-8B8D0B0DE99E}" type="pres">
      <dgm:prSet presAssocID="{0F4FC378-00E6-45EE-A147-816E47A01332}" presName="textRect" presStyleLbl="revTx" presStyleIdx="1" presStyleCnt="4">
        <dgm:presLayoutVars>
          <dgm:bulletEnabled val="1"/>
        </dgm:presLayoutVars>
      </dgm:prSet>
      <dgm:spPr/>
    </dgm:pt>
    <dgm:pt modelId="{A050E655-FD20-4BB1-8962-A97323F8B756}" type="pres">
      <dgm:prSet presAssocID="{0288E479-8E51-460F-ADAD-73FBB1A3779A}" presName="sibTrans" presStyleLbl="sibTrans2D1" presStyleIdx="0" presStyleCnt="0"/>
      <dgm:spPr/>
    </dgm:pt>
    <dgm:pt modelId="{BD73E6FB-1456-4175-AD5A-260C041CE49B}" type="pres">
      <dgm:prSet presAssocID="{0F512DD9-FA51-4855-A0B6-782934AF062C}" presName="compNode" presStyleCnt="0"/>
      <dgm:spPr/>
    </dgm:pt>
    <dgm:pt modelId="{EC4002A1-082C-4B8F-A831-2082CC6B966F}" type="pres">
      <dgm:prSet presAssocID="{0F512DD9-FA51-4855-A0B6-782934AF062C}"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dgm:spPr>
    </dgm:pt>
    <dgm:pt modelId="{47B875FB-EA0D-4444-9612-BEF312F6C14D}" type="pres">
      <dgm:prSet presAssocID="{0F512DD9-FA51-4855-A0B6-782934AF062C}" presName="textRect" presStyleLbl="revTx" presStyleIdx="2" presStyleCnt="4" custScaleX="107184">
        <dgm:presLayoutVars>
          <dgm:bulletEnabled val="1"/>
        </dgm:presLayoutVars>
      </dgm:prSet>
      <dgm:spPr/>
    </dgm:pt>
    <dgm:pt modelId="{F6F9203F-0C94-45A7-96D1-98FAB19F2AB7}" type="pres">
      <dgm:prSet presAssocID="{C44CB32B-20CF-4923-A19D-654205E9DA4D}" presName="sibTrans" presStyleLbl="sibTrans2D1" presStyleIdx="0" presStyleCnt="0"/>
      <dgm:spPr/>
    </dgm:pt>
    <dgm:pt modelId="{519F49EC-12F6-4D61-8CF9-0C9C41A1E90C}" type="pres">
      <dgm:prSet presAssocID="{C082CAC3-AE77-4D03-BF05-E4EA3285A347}" presName="compNode" presStyleCnt="0"/>
      <dgm:spPr/>
    </dgm:pt>
    <dgm:pt modelId="{87ACC832-EA6A-4A21-B251-5340DFB42E0E}" type="pres">
      <dgm:prSet presAssocID="{C082CAC3-AE77-4D03-BF05-E4EA3285A347}" presName="pictRect" presStyleLbl="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dgm:spPr>
    </dgm:pt>
    <dgm:pt modelId="{2F6992C6-D425-492F-A096-D78141B4DFF4}" type="pres">
      <dgm:prSet presAssocID="{C082CAC3-AE77-4D03-BF05-E4EA3285A347}" presName="textRect" presStyleLbl="revTx" presStyleIdx="3" presStyleCnt="4">
        <dgm:presLayoutVars>
          <dgm:bulletEnabled val="1"/>
        </dgm:presLayoutVars>
      </dgm:prSet>
      <dgm:spPr/>
    </dgm:pt>
  </dgm:ptLst>
  <dgm:cxnLst>
    <dgm:cxn modelId="{4143E42D-AE39-465D-828D-7727009F0F7A}" type="presOf" srcId="{0288E479-8E51-460F-ADAD-73FBB1A3779A}" destId="{A050E655-FD20-4BB1-8962-A97323F8B756}" srcOrd="0" destOrd="0" presId="urn:microsoft.com/office/officeart/2005/8/layout/pList1"/>
    <dgm:cxn modelId="{11DDEC61-8C04-492E-9468-DC691C097511}" type="presOf" srcId="{68782DB6-FB54-472A-B4E9-0399FFB76C63}" destId="{B863FF65-0338-4053-8E7B-CA1C495B3356}" srcOrd="0" destOrd="0" presId="urn:microsoft.com/office/officeart/2005/8/layout/pList1"/>
    <dgm:cxn modelId="{A93EE442-F42F-4251-8849-D7EF7D6F8C7C}" srcId="{68782DB6-FB54-472A-B4E9-0399FFB76C63}" destId="{F253C0FD-52D6-444F-A913-877752605A90}" srcOrd="0" destOrd="0" parTransId="{56B08CE3-F750-460C-9540-C2A307B942E4}" sibTransId="{F6C61AFE-9503-498B-9EC2-989DF373377F}"/>
    <dgm:cxn modelId="{EC1D494B-18EC-4E02-A497-8C82955503BC}" type="presOf" srcId="{C44CB32B-20CF-4923-A19D-654205E9DA4D}" destId="{F6F9203F-0C94-45A7-96D1-98FAB19F2AB7}" srcOrd="0" destOrd="0" presId="urn:microsoft.com/office/officeart/2005/8/layout/pList1"/>
    <dgm:cxn modelId="{734A3954-1440-420B-912D-716E347F7B8A}" srcId="{68782DB6-FB54-472A-B4E9-0399FFB76C63}" destId="{0F512DD9-FA51-4855-A0B6-782934AF062C}" srcOrd="2" destOrd="0" parTransId="{A9327FFF-7B4D-42D1-A199-B93F850907D3}" sibTransId="{C44CB32B-20CF-4923-A19D-654205E9DA4D}"/>
    <dgm:cxn modelId="{AE75C65A-9708-48B6-BF2F-716AC0989F9D}" type="presOf" srcId="{F6C61AFE-9503-498B-9EC2-989DF373377F}" destId="{B0765304-46F3-4A6B-AC20-78DA5B29771C}" srcOrd="0" destOrd="0" presId="urn:microsoft.com/office/officeart/2005/8/layout/pList1"/>
    <dgm:cxn modelId="{19D29CB1-C66E-47B0-8C97-BEEDD073F11B}" type="presOf" srcId="{C082CAC3-AE77-4D03-BF05-E4EA3285A347}" destId="{2F6992C6-D425-492F-A096-D78141B4DFF4}" srcOrd="0" destOrd="0" presId="urn:microsoft.com/office/officeart/2005/8/layout/pList1"/>
    <dgm:cxn modelId="{1BE1FFB1-0BFB-4F3F-BB93-BEC7574F4229}" srcId="{68782DB6-FB54-472A-B4E9-0399FFB76C63}" destId="{0F4FC378-00E6-45EE-A147-816E47A01332}" srcOrd="1" destOrd="0" parTransId="{A264EC6A-A70F-47C2-8C30-6B161929533B}" sibTransId="{0288E479-8E51-460F-ADAD-73FBB1A3779A}"/>
    <dgm:cxn modelId="{F8933EB9-A87A-4B23-9FA7-D0F5F86C0E29}" type="presOf" srcId="{0F512DD9-FA51-4855-A0B6-782934AF062C}" destId="{47B875FB-EA0D-4444-9612-BEF312F6C14D}" srcOrd="0" destOrd="0" presId="urn:microsoft.com/office/officeart/2005/8/layout/pList1"/>
    <dgm:cxn modelId="{EE5518BA-1741-4C35-8D49-B3A4DCD8E610}" type="presOf" srcId="{F253C0FD-52D6-444F-A913-877752605A90}" destId="{05E9E314-37C2-4714-8744-CE34D1EEA5E6}" srcOrd="0" destOrd="0" presId="urn:microsoft.com/office/officeart/2005/8/layout/pList1"/>
    <dgm:cxn modelId="{7442D2EB-46EC-41D4-ABD4-814A0401EAF8}" type="presOf" srcId="{0F4FC378-00E6-45EE-A147-816E47A01332}" destId="{4113B80E-4104-4721-B882-8B8D0B0DE99E}" srcOrd="0" destOrd="0" presId="urn:microsoft.com/office/officeart/2005/8/layout/pList1"/>
    <dgm:cxn modelId="{EAA11FF3-1B05-49A2-9B62-8089E4B77611}" srcId="{68782DB6-FB54-472A-B4E9-0399FFB76C63}" destId="{C082CAC3-AE77-4D03-BF05-E4EA3285A347}" srcOrd="3" destOrd="0" parTransId="{DD54888A-343E-4BA4-8823-068E1F1B7415}" sibTransId="{44D871F4-704B-4894-8354-B1AB4CBA2CA9}"/>
    <dgm:cxn modelId="{08A40C73-CB46-4990-BD98-4A00DB89A1C5}" type="presParOf" srcId="{B863FF65-0338-4053-8E7B-CA1C495B3356}" destId="{168B2831-ACB7-4419-BB8A-7BFA5CD5612D}" srcOrd="0" destOrd="0" presId="urn:microsoft.com/office/officeart/2005/8/layout/pList1"/>
    <dgm:cxn modelId="{2BBA5C17-FB15-4C35-A98B-34AC7461AA94}" type="presParOf" srcId="{168B2831-ACB7-4419-BB8A-7BFA5CD5612D}" destId="{40D16CD1-5701-4701-AFEC-4B812696ED01}" srcOrd="0" destOrd="0" presId="urn:microsoft.com/office/officeart/2005/8/layout/pList1"/>
    <dgm:cxn modelId="{4DC87B9F-DA27-489E-B4AA-49B23CF7E6F2}" type="presParOf" srcId="{168B2831-ACB7-4419-BB8A-7BFA5CD5612D}" destId="{05E9E314-37C2-4714-8744-CE34D1EEA5E6}" srcOrd="1" destOrd="0" presId="urn:microsoft.com/office/officeart/2005/8/layout/pList1"/>
    <dgm:cxn modelId="{360488BE-AC57-4821-B009-01CD80A33112}" type="presParOf" srcId="{B863FF65-0338-4053-8E7B-CA1C495B3356}" destId="{B0765304-46F3-4A6B-AC20-78DA5B29771C}" srcOrd="1" destOrd="0" presId="urn:microsoft.com/office/officeart/2005/8/layout/pList1"/>
    <dgm:cxn modelId="{8555BC19-67AD-4034-B02D-FCABFD0CF441}" type="presParOf" srcId="{B863FF65-0338-4053-8E7B-CA1C495B3356}" destId="{FF000B2B-01BA-426B-B0EC-4FE19FF6F510}" srcOrd="2" destOrd="0" presId="urn:microsoft.com/office/officeart/2005/8/layout/pList1"/>
    <dgm:cxn modelId="{36E95C70-6E33-4624-AFAD-3B859336C15D}" type="presParOf" srcId="{FF000B2B-01BA-426B-B0EC-4FE19FF6F510}" destId="{5FF7F663-7666-44C8-B669-57EF7AEFCA5C}" srcOrd="0" destOrd="0" presId="urn:microsoft.com/office/officeart/2005/8/layout/pList1"/>
    <dgm:cxn modelId="{CCA88074-6383-4B83-91B0-07C1A5023609}" type="presParOf" srcId="{FF000B2B-01BA-426B-B0EC-4FE19FF6F510}" destId="{4113B80E-4104-4721-B882-8B8D0B0DE99E}" srcOrd="1" destOrd="0" presId="urn:microsoft.com/office/officeart/2005/8/layout/pList1"/>
    <dgm:cxn modelId="{D7DA8793-CB84-4E88-A8D9-94C7E82CF53F}" type="presParOf" srcId="{B863FF65-0338-4053-8E7B-CA1C495B3356}" destId="{A050E655-FD20-4BB1-8962-A97323F8B756}" srcOrd="3" destOrd="0" presId="urn:microsoft.com/office/officeart/2005/8/layout/pList1"/>
    <dgm:cxn modelId="{24BB1B77-5A45-4E5E-80C4-101D81D2C97A}" type="presParOf" srcId="{B863FF65-0338-4053-8E7B-CA1C495B3356}" destId="{BD73E6FB-1456-4175-AD5A-260C041CE49B}" srcOrd="4" destOrd="0" presId="urn:microsoft.com/office/officeart/2005/8/layout/pList1"/>
    <dgm:cxn modelId="{04F2EFAD-0BEC-46F7-8341-5A8E20DAA9F6}" type="presParOf" srcId="{BD73E6FB-1456-4175-AD5A-260C041CE49B}" destId="{EC4002A1-082C-4B8F-A831-2082CC6B966F}" srcOrd="0" destOrd="0" presId="urn:microsoft.com/office/officeart/2005/8/layout/pList1"/>
    <dgm:cxn modelId="{5231EB1B-F338-4C66-AD70-D1CE9655EA25}" type="presParOf" srcId="{BD73E6FB-1456-4175-AD5A-260C041CE49B}" destId="{47B875FB-EA0D-4444-9612-BEF312F6C14D}" srcOrd="1" destOrd="0" presId="urn:microsoft.com/office/officeart/2005/8/layout/pList1"/>
    <dgm:cxn modelId="{6C7798EA-256E-4F4B-8387-5FAAF3CCE8DD}" type="presParOf" srcId="{B863FF65-0338-4053-8E7B-CA1C495B3356}" destId="{F6F9203F-0C94-45A7-96D1-98FAB19F2AB7}" srcOrd="5" destOrd="0" presId="urn:microsoft.com/office/officeart/2005/8/layout/pList1"/>
    <dgm:cxn modelId="{FFE1BCDF-4520-48E7-9331-BD9AED317A30}" type="presParOf" srcId="{B863FF65-0338-4053-8E7B-CA1C495B3356}" destId="{519F49EC-12F6-4D61-8CF9-0C9C41A1E90C}" srcOrd="6" destOrd="0" presId="urn:microsoft.com/office/officeart/2005/8/layout/pList1"/>
    <dgm:cxn modelId="{AF30D0D2-E3DA-4E01-825B-948D74F7423A}" type="presParOf" srcId="{519F49EC-12F6-4D61-8CF9-0C9C41A1E90C}" destId="{87ACC832-EA6A-4A21-B251-5340DFB42E0E}" srcOrd="0" destOrd="0" presId="urn:microsoft.com/office/officeart/2005/8/layout/pList1"/>
    <dgm:cxn modelId="{024F754D-93DE-4086-A60B-562382BFCAD1}" type="presParOf" srcId="{519F49EC-12F6-4D61-8CF9-0C9C41A1E90C}" destId="{2F6992C6-D425-492F-A096-D78141B4DFF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30F929-1991-419D-9A6F-7E569D0BD0F1}" type="doc">
      <dgm:prSet loTypeId="urn:microsoft.com/office/officeart/2005/8/layout/matrix1" loCatId="matrix" qsTypeId="urn:microsoft.com/office/officeart/2005/8/quickstyle/3d1" qsCatId="3D" csTypeId="urn:microsoft.com/office/officeart/2005/8/colors/accent1_3" csCatId="accent1" phldr="1"/>
      <dgm:spPr/>
      <dgm:t>
        <a:bodyPr/>
        <a:lstStyle/>
        <a:p>
          <a:endParaRPr lang="hu-HU"/>
        </a:p>
      </dgm:t>
    </dgm:pt>
    <dgm:pt modelId="{A7DD9224-E926-43EC-979D-E045944A8FD2}">
      <dgm:prSet phldrT="[Szöveg]" custT="1"/>
      <dgm:spPr/>
      <dgm:t>
        <a:bodyPr/>
        <a:lstStyle/>
        <a:p>
          <a:r>
            <a:rPr lang="hu-HU" sz="2000" b="1" dirty="0"/>
            <a:t>A végtermék: valutaváltó</a:t>
          </a:r>
        </a:p>
      </dgm:t>
    </dgm:pt>
    <dgm:pt modelId="{74FEF9D8-EB7E-442E-AD6A-D204922F9E0D}" type="parTrans" cxnId="{B98CC7BA-7DFD-48B5-A8DD-C1C0A7526F64}">
      <dgm:prSet/>
      <dgm:spPr/>
      <dgm:t>
        <a:bodyPr/>
        <a:lstStyle/>
        <a:p>
          <a:endParaRPr lang="hu-HU"/>
        </a:p>
      </dgm:t>
    </dgm:pt>
    <dgm:pt modelId="{7EC9129F-ED6F-4371-9DD2-C4BB93584327}" type="sibTrans" cxnId="{B98CC7BA-7DFD-48B5-A8DD-C1C0A7526F64}">
      <dgm:prSet/>
      <dgm:spPr/>
      <dgm:t>
        <a:bodyPr/>
        <a:lstStyle/>
        <a:p>
          <a:endParaRPr lang="hu-HU"/>
        </a:p>
      </dgm:t>
    </dgm:pt>
    <dgm:pt modelId="{93C9D9E7-85F3-4446-A9E6-9ECE0D0134DE}">
      <dgm:prSet phldrT="[Szöveg]" custT="1"/>
      <dgm:spPr>
        <a:solidFill>
          <a:schemeClr val="accent1">
            <a:lumMod val="75000"/>
          </a:schemeClr>
        </a:solidFill>
      </dgm:spPr>
      <dgm:t>
        <a:bodyPr/>
        <a:lstStyle/>
        <a:p>
          <a:r>
            <a:rPr lang="hu-HU" sz="2000" dirty="0"/>
            <a:t>Adatbázis megtervezése, létrehozása</a:t>
          </a:r>
        </a:p>
      </dgm:t>
    </dgm:pt>
    <dgm:pt modelId="{5189BDF5-AA18-434A-8A64-DD134C910FFA}" type="parTrans" cxnId="{BC060066-6D83-4CBA-8640-B73996283B7E}">
      <dgm:prSet/>
      <dgm:spPr/>
      <dgm:t>
        <a:bodyPr/>
        <a:lstStyle/>
        <a:p>
          <a:endParaRPr lang="hu-HU"/>
        </a:p>
      </dgm:t>
    </dgm:pt>
    <dgm:pt modelId="{12957777-0B17-46C9-B791-4D03EF84EA41}" type="sibTrans" cxnId="{BC060066-6D83-4CBA-8640-B73996283B7E}">
      <dgm:prSet/>
      <dgm:spPr/>
      <dgm:t>
        <a:bodyPr/>
        <a:lstStyle/>
        <a:p>
          <a:endParaRPr lang="hu-HU"/>
        </a:p>
      </dgm:t>
    </dgm:pt>
    <dgm:pt modelId="{63E399B5-B801-47DD-AAFA-8953F59712BF}">
      <dgm:prSet custT="1"/>
      <dgm:spPr/>
      <dgm:t>
        <a:bodyPr/>
        <a:lstStyle/>
        <a:p>
          <a:r>
            <a:rPr lang="hu-HU" sz="2000" dirty="0" err="1"/>
            <a:t>Backend</a:t>
          </a:r>
          <a:r>
            <a:rPr lang="hu-HU" sz="2000" dirty="0"/>
            <a:t> rendszer létrehozása</a:t>
          </a:r>
        </a:p>
      </dgm:t>
    </dgm:pt>
    <dgm:pt modelId="{1BF52210-33A6-4175-8ED1-B504308C86F5}" type="parTrans" cxnId="{1E4F63BC-ADE1-43BF-A081-967BD9DA6D4F}">
      <dgm:prSet/>
      <dgm:spPr/>
      <dgm:t>
        <a:bodyPr/>
        <a:lstStyle/>
        <a:p>
          <a:endParaRPr lang="hu-HU"/>
        </a:p>
      </dgm:t>
    </dgm:pt>
    <dgm:pt modelId="{E4CEFFBD-63B1-4E60-BF90-C79209BD617A}" type="sibTrans" cxnId="{1E4F63BC-ADE1-43BF-A081-967BD9DA6D4F}">
      <dgm:prSet/>
      <dgm:spPr/>
      <dgm:t>
        <a:bodyPr/>
        <a:lstStyle/>
        <a:p>
          <a:endParaRPr lang="hu-HU"/>
        </a:p>
      </dgm:t>
    </dgm:pt>
    <dgm:pt modelId="{3A81423F-F8B1-4757-A388-571235311128}">
      <dgm:prSet custT="1"/>
      <dgm:spPr/>
      <dgm:t>
        <a:bodyPr/>
        <a:lstStyle/>
        <a:p>
          <a:r>
            <a:rPr lang="hu-HU" sz="2000" dirty="0"/>
            <a:t>Frontend felület létrehozása</a:t>
          </a:r>
        </a:p>
      </dgm:t>
    </dgm:pt>
    <dgm:pt modelId="{C886351F-EA46-46C1-A41B-412C8DD2F793}" type="parTrans" cxnId="{26DF963E-7A21-4934-8C23-FFA007DA4BA0}">
      <dgm:prSet/>
      <dgm:spPr/>
      <dgm:t>
        <a:bodyPr/>
        <a:lstStyle/>
        <a:p>
          <a:endParaRPr lang="hu-HU"/>
        </a:p>
      </dgm:t>
    </dgm:pt>
    <dgm:pt modelId="{A31A42F3-B228-4307-A8D6-0EC4707F7D7B}" type="sibTrans" cxnId="{26DF963E-7A21-4934-8C23-FFA007DA4BA0}">
      <dgm:prSet/>
      <dgm:spPr/>
      <dgm:t>
        <a:bodyPr/>
        <a:lstStyle/>
        <a:p>
          <a:endParaRPr lang="hu-HU"/>
        </a:p>
      </dgm:t>
    </dgm:pt>
    <dgm:pt modelId="{0BC1AA2A-9003-4086-B2E5-63398B672D03}">
      <dgm:prSet custT="1"/>
      <dgm:spPr/>
      <dgm:t>
        <a:bodyPr/>
        <a:lstStyle/>
        <a:p>
          <a:r>
            <a:rPr lang="hu-HU" sz="2000" dirty="0"/>
            <a:t>Dokumentálás</a:t>
          </a:r>
        </a:p>
      </dgm:t>
    </dgm:pt>
    <dgm:pt modelId="{729F797F-4D86-49D9-A541-5401EEF03089}" type="parTrans" cxnId="{DC8A4A8B-977A-4E7B-B318-8015C5338F4E}">
      <dgm:prSet/>
      <dgm:spPr/>
      <dgm:t>
        <a:bodyPr/>
        <a:lstStyle/>
        <a:p>
          <a:endParaRPr lang="hu-HU"/>
        </a:p>
      </dgm:t>
    </dgm:pt>
    <dgm:pt modelId="{78A6E896-D1EC-40F5-929F-AB69E93F3EF9}" type="sibTrans" cxnId="{DC8A4A8B-977A-4E7B-B318-8015C5338F4E}">
      <dgm:prSet/>
      <dgm:spPr/>
      <dgm:t>
        <a:bodyPr/>
        <a:lstStyle/>
        <a:p>
          <a:endParaRPr lang="hu-HU"/>
        </a:p>
      </dgm:t>
    </dgm:pt>
    <dgm:pt modelId="{F86269ED-2E85-4403-82D8-92C4E08E1CB0}" type="pres">
      <dgm:prSet presAssocID="{BF30F929-1991-419D-9A6F-7E569D0BD0F1}" presName="diagram" presStyleCnt="0">
        <dgm:presLayoutVars>
          <dgm:chMax val="1"/>
          <dgm:dir/>
          <dgm:animLvl val="ctr"/>
          <dgm:resizeHandles val="exact"/>
        </dgm:presLayoutVars>
      </dgm:prSet>
      <dgm:spPr/>
    </dgm:pt>
    <dgm:pt modelId="{9E8B7FCB-A456-4759-AAD6-619790FBDFE9}" type="pres">
      <dgm:prSet presAssocID="{BF30F929-1991-419D-9A6F-7E569D0BD0F1}" presName="matrix" presStyleCnt="0"/>
      <dgm:spPr/>
    </dgm:pt>
    <dgm:pt modelId="{9DE4B63F-E6B4-438E-8B1E-5604361C4960}" type="pres">
      <dgm:prSet presAssocID="{BF30F929-1991-419D-9A6F-7E569D0BD0F1}" presName="tile1" presStyleLbl="node1" presStyleIdx="0" presStyleCnt="4"/>
      <dgm:spPr/>
    </dgm:pt>
    <dgm:pt modelId="{F0CCE7BE-E810-4DFC-B26F-483BFD142ED3}" type="pres">
      <dgm:prSet presAssocID="{BF30F929-1991-419D-9A6F-7E569D0BD0F1}" presName="tile1text" presStyleLbl="node1" presStyleIdx="0" presStyleCnt="4">
        <dgm:presLayoutVars>
          <dgm:chMax val="0"/>
          <dgm:chPref val="0"/>
          <dgm:bulletEnabled val="1"/>
        </dgm:presLayoutVars>
      </dgm:prSet>
      <dgm:spPr/>
    </dgm:pt>
    <dgm:pt modelId="{3D13A873-C346-4EE0-8C3D-65A41BD17895}" type="pres">
      <dgm:prSet presAssocID="{BF30F929-1991-419D-9A6F-7E569D0BD0F1}" presName="tile2" presStyleLbl="node1" presStyleIdx="1" presStyleCnt="4"/>
      <dgm:spPr/>
    </dgm:pt>
    <dgm:pt modelId="{4AEA70F6-253C-4751-9247-6A901D25E7F5}" type="pres">
      <dgm:prSet presAssocID="{BF30F929-1991-419D-9A6F-7E569D0BD0F1}" presName="tile2text" presStyleLbl="node1" presStyleIdx="1" presStyleCnt="4">
        <dgm:presLayoutVars>
          <dgm:chMax val="0"/>
          <dgm:chPref val="0"/>
          <dgm:bulletEnabled val="1"/>
        </dgm:presLayoutVars>
      </dgm:prSet>
      <dgm:spPr/>
    </dgm:pt>
    <dgm:pt modelId="{74C9F62B-EBA2-40E9-949A-D0A162A972D3}" type="pres">
      <dgm:prSet presAssocID="{BF30F929-1991-419D-9A6F-7E569D0BD0F1}" presName="tile3" presStyleLbl="node1" presStyleIdx="2" presStyleCnt="4"/>
      <dgm:spPr/>
    </dgm:pt>
    <dgm:pt modelId="{067F7505-45DF-4462-9149-D178BA8D6686}" type="pres">
      <dgm:prSet presAssocID="{BF30F929-1991-419D-9A6F-7E569D0BD0F1}" presName="tile3text" presStyleLbl="node1" presStyleIdx="2" presStyleCnt="4">
        <dgm:presLayoutVars>
          <dgm:chMax val="0"/>
          <dgm:chPref val="0"/>
          <dgm:bulletEnabled val="1"/>
        </dgm:presLayoutVars>
      </dgm:prSet>
      <dgm:spPr/>
    </dgm:pt>
    <dgm:pt modelId="{D4879571-5497-477E-9EDA-5CD056A3A791}" type="pres">
      <dgm:prSet presAssocID="{BF30F929-1991-419D-9A6F-7E569D0BD0F1}" presName="tile4" presStyleLbl="node1" presStyleIdx="3" presStyleCnt="4"/>
      <dgm:spPr/>
    </dgm:pt>
    <dgm:pt modelId="{7C89FD62-C04B-44C2-BB59-102641C6257C}" type="pres">
      <dgm:prSet presAssocID="{BF30F929-1991-419D-9A6F-7E569D0BD0F1}" presName="tile4text" presStyleLbl="node1" presStyleIdx="3" presStyleCnt="4">
        <dgm:presLayoutVars>
          <dgm:chMax val="0"/>
          <dgm:chPref val="0"/>
          <dgm:bulletEnabled val="1"/>
        </dgm:presLayoutVars>
      </dgm:prSet>
      <dgm:spPr/>
    </dgm:pt>
    <dgm:pt modelId="{38FA2683-28F5-47B4-8C79-6F46E03ED081}" type="pres">
      <dgm:prSet presAssocID="{BF30F929-1991-419D-9A6F-7E569D0BD0F1}" presName="centerTile" presStyleLbl="fgShp" presStyleIdx="0" presStyleCnt="1">
        <dgm:presLayoutVars>
          <dgm:chMax val="0"/>
          <dgm:chPref val="0"/>
        </dgm:presLayoutVars>
      </dgm:prSet>
      <dgm:spPr/>
    </dgm:pt>
  </dgm:ptLst>
  <dgm:cxnLst>
    <dgm:cxn modelId="{D563C916-2A28-4393-A663-6CC863FDB0D8}" type="presOf" srcId="{3A81423F-F8B1-4757-A388-571235311128}" destId="{067F7505-45DF-4462-9149-D178BA8D6686}" srcOrd="1" destOrd="0" presId="urn:microsoft.com/office/officeart/2005/8/layout/matrix1"/>
    <dgm:cxn modelId="{BBDD0426-FA40-4FBA-95B5-D0DEE93B6C96}" type="presOf" srcId="{93C9D9E7-85F3-4446-A9E6-9ECE0D0134DE}" destId="{9DE4B63F-E6B4-438E-8B1E-5604361C4960}" srcOrd="0" destOrd="0" presId="urn:microsoft.com/office/officeart/2005/8/layout/matrix1"/>
    <dgm:cxn modelId="{26DF963E-7A21-4934-8C23-FFA007DA4BA0}" srcId="{A7DD9224-E926-43EC-979D-E045944A8FD2}" destId="{3A81423F-F8B1-4757-A388-571235311128}" srcOrd="2" destOrd="0" parTransId="{C886351F-EA46-46C1-A41B-412C8DD2F793}" sibTransId="{A31A42F3-B228-4307-A8D6-0EC4707F7D7B}"/>
    <dgm:cxn modelId="{B9E6635C-60C2-42E4-9841-4258DBDD6312}" type="presOf" srcId="{93C9D9E7-85F3-4446-A9E6-9ECE0D0134DE}" destId="{F0CCE7BE-E810-4DFC-B26F-483BFD142ED3}" srcOrd="1" destOrd="0" presId="urn:microsoft.com/office/officeart/2005/8/layout/matrix1"/>
    <dgm:cxn modelId="{BC060066-6D83-4CBA-8640-B73996283B7E}" srcId="{A7DD9224-E926-43EC-979D-E045944A8FD2}" destId="{93C9D9E7-85F3-4446-A9E6-9ECE0D0134DE}" srcOrd="0" destOrd="0" parTransId="{5189BDF5-AA18-434A-8A64-DD134C910FFA}" sibTransId="{12957777-0B17-46C9-B791-4D03EF84EA41}"/>
    <dgm:cxn modelId="{7E73B971-92F0-4AC7-9BF8-9118D72364BD}" type="presOf" srcId="{A7DD9224-E926-43EC-979D-E045944A8FD2}" destId="{38FA2683-28F5-47B4-8C79-6F46E03ED081}" srcOrd="0" destOrd="0" presId="urn:microsoft.com/office/officeart/2005/8/layout/matrix1"/>
    <dgm:cxn modelId="{C6279754-D7D8-4FF4-B979-060E35D38B4E}" type="presOf" srcId="{0BC1AA2A-9003-4086-B2E5-63398B672D03}" destId="{7C89FD62-C04B-44C2-BB59-102641C6257C}" srcOrd="1" destOrd="0" presId="urn:microsoft.com/office/officeart/2005/8/layout/matrix1"/>
    <dgm:cxn modelId="{DC8A4A8B-977A-4E7B-B318-8015C5338F4E}" srcId="{A7DD9224-E926-43EC-979D-E045944A8FD2}" destId="{0BC1AA2A-9003-4086-B2E5-63398B672D03}" srcOrd="3" destOrd="0" parTransId="{729F797F-4D86-49D9-A541-5401EEF03089}" sibTransId="{78A6E896-D1EC-40F5-929F-AB69E93F3EF9}"/>
    <dgm:cxn modelId="{5AAC4394-7391-4354-B156-9BB34C14F730}" type="presOf" srcId="{63E399B5-B801-47DD-AAFA-8953F59712BF}" destId="{4AEA70F6-253C-4751-9247-6A901D25E7F5}" srcOrd="1" destOrd="0" presId="urn:microsoft.com/office/officeart/2005/8/layout/matrix1"/>
    <dgm:cxn modelId="{B98CC7BA-7DFD-48B5-A8DD-C1C0A7526F64}" srcId="{BF30F929-1991-419D-9A6F-7E569D0BD0F1}" destId="{A7DD9224-E926-43EC-979D-E045944A8FD2}" srcOrd="0" destOrd="0" parTransId="{74FEF9D8-EB7E-442E-AD6A-D204922F9E0D}" sibTransId="{7EC9129F-ED6F-4371-9DD2-C4BB93584327}"/>
    <dgm:cxn modelId="{1E4F63BC-ADE1-43BF-A081-967BD9DA6D4F}" srcId="{A7DD9224-E926-43EC-979D-E045944A8FD2}" destId="{63E399B5-B801-47DD-AAFA-8953F59712BF}" srcOrd="1" destOrd="0" parTransId="{1BF52210-33A6-4175-8ED1-B504308C86F5}" sibTransId="{E4CEFFBD-63B1-4E60-BF90-C79209BD617A}"/>
    <dgm:cxn modelId="{50BAF2DC-6675-4DDE-B63B-95F991E5897B}" type="presOf" srcId="{BF30F929-1991-419D-9A6F-7E569D0BD0F1}" destId="{F86269ED-2E85-4403-82D8-92C4E08E1CB0}" srcOrd="0" destOrd="0" presId="urn:microsoft.com/office/officeart/2005/8/layout/matrix1"/>
    <dgm:cxn modelId="{04EDFCE6-0EBD-4E04-8123-DD4B43A9F810}" type="presOf" srcId="{3A81423F-F8B1-4757-A388-571235311128}" destId="{74C9F62B-EBA2-40E9-949A-D0A162A972D3}" srcOrd="0" destOrd="0" presId="urn:microsoft.com/office/officeart/2005/8/layout/matrix1"/>
    <dgm:cxn modelId="{233D33E7-F6FC-4FBF-A823-1234D7DEA787}" type="presOf" srcId="{0BC1AA2A-9003-4086-B2E5-63398B672D03}" destId="{D4879571-5497-477E-9EDA-5CD056A3A791}" srcOrd="0" destOrd="0" presId="urn:microsoft.com/office/officeart/2005/8/layout/matrix1"/>
    <dgm:cxn modelId="{1077A7EF-9CAD-49E7-AC70-175C92DF339D}" type="presOf" srcId="{63E399B5-B801-47DD-AAFA-8953F59712BF}" destId="{3D13A873-C346-4EE0-8C3D-65A41BD17895}" srcOrd="0" destOrd="0" presId="urn:microsoft.com/office/officeart/2005/8/layout/matrix1"/>
    <dgm:cxn modelId="{F9158DF3-F84B-430C-8FE7-F9DD55BC71B9}" type="presParOf" srcId="{F86269ED-2E85-4403-82D8-92C4E08E1CB0}" destId="{9E8B7FCB-A456-4759-AAD6-619790FBDFE9}" srcOrd="0" destOrd="0" presId="urn:microsoft.com/office/officeart/2005/8/layout/matrix1"/>
    <dgm:cxn modelId="{6013B7D2-8FFD-4B64-9FA2-0AF90E79DC1F}" type="presParOf" srcId="{9E8B7FCB-A456-4759-AAD6-619790FBDFE9}" destId="{9DE4B63F-E6B4-438E-8B1E-5604361C4960}" srcOrd="0" destOrd="0" presId="urn:microsoft.com/office/officeart/2005/8/layout/matrix1"/>
    <dgm:cxn modelId="{BAF6CEC1-6234-48A7-B273-F954EB2316E8}" type="presParOf" srcId="{9E8B7FCB-A456-4759-AAD6-619790FBDFE9}" destId="{F0CCE7BE-E810-4DFC-B26F-483BFD142ED3}" srcOrd="1" destOrd="0" presId="urn:microsoft.com/office/officeart/2005/8/layout/matrix1"/>
    <dgm:cxn modelId="{EDD0DADB-89CC-493D-9775-5A1C341477DA}" type="presParOf" srcId="{9E8B7FCB-A456-4759-AAD6-619790FBDFE9}" destId="{3D13A873-C346-4EE0-8C3D-65A41BD17895}" srcOrd="2" destOrd="0" presId="urn:microsoft.com/office/officeart/2005/8/layout/matrix1"/>
    <dgm:cxn modelId="{8C513DDA-9B97-4B68-8F4A-7230F1A061AA}" type="presParOf" srcId="{9E8B7FCB-A456-4759-AAD6-619790FBDFE9}" destId="{4AEA70F6-253C-4751-9247-6A901D25E7F5}" srcOrd="3" destOrd="0" presId="urn:microsoft.com/office/officeart/2005/8/layout/matrix1"/>
    <dgm:cxn modelId="{87752261-EAEA-4295-8606-89721DEEEC65}" type="presParOf" srcId="{9E8B7FCB-A456-4759-AAD6-619790FBDFE9}" destId="{74C9F62B-EBA2-40E9-949A-D0A162A972D3}" srcOrd="4" destOrd="0" presId="urn:microsoft.com/office/officeart/2005/8/layout/matrix1"/>
    <dgm:cxn modelId="{9D19F37A-22A7-4E0A-BA8F-CB3ACD7F60E2}" type="presParOf" srcId="{9E8B7FCB-A456-4759-AAD6-619790FBDFE9}" destId="{067F7505-45DF-4462-9149-D178BA8D6686}" srcOrd="5" destOrd="0" presId="urn:microsoft.com/office/officeart/2005/8/layout/matrix1"/>
    <dgm:cxn modelId="{633972FF-F255-4029-A996-7CA0D0326819}" type="presParOf" srcId="{9E8B7FCB-A456-4759-AAD6-619790FBDFE9}" destId="{D4879571-5497-477E-9EDA-5CD056A3A791}" srcOrd="6" destOrd="0" presId="urn:microsoft.com/office/officeart/2005/8/layout/matrix1"/>
    <dgm:cxn modelId="{915D0A1E-F097-49CC-B863-15D054BC4B50}" type="presParOf" srcId="{9E8B7FCB-A456-4759-AAD6-619790FBDFE9}" destId="{7C89FD62-C04B-44C2-BB59-102641C6257C}" srcOrd="7" destOrd="0" presId="urn:microsoft.com/office/officeart/2005/8/layout/matrix1"/>
    <dgm:cxn modelId="{FEBD9AD3-CC05-4409-BEF6-3A9D0647C051}" type="presParOf" srcId="{F86269ED-2E85-4403-82D8-92C4E08E1CB0}" destId="{38FA2683-28F5-47B4-8C79-6F46E03ED081}"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59417-DE95-406F-8A36-1044035A4831}">
      <dsp:nvSpPr>
        <dsp:cNvPr id="0" name=""/>
        <dsp:cNvSpPr/>
      </dsp:nvSpPr>
      <dsp:spPr>
        <a:xfrm>
          <a:off x="1247545" y="1208316"/>
          <a:ext cx="2107277" cy="1772370"/>
        </a:xfrm>
        <a:prstGeom prst="rect">
          <a:avLst/>
        </a:prstGeom>
        <a:blipFill>
          <a:blip xmlns:r="http://schemas.openxmlformats.org/officeDocument/2006/relationships" r:link="rId1"/>
          <a:srcRect/>
          <a:stretch>
            <a:fillRect t="-9000" b="-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0CF4D3-5FB2-41D5-89C2-43AB813B2FBD}">
      <dsp:nvSpPr>
        <dsp:cNvPr id="0" name=""/>
        <dsp:cNvSpPr/>
      </dsp:nvSpPr>
      <dsp:spPr>
        <a:xfrm>
          <a:off x="462508" y="1953389"/>
          <a:ext cx="1142069" cy="1142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Ágoston Attila</a:t>
          </a:r>
        </a:p>
      </dsp:txBody>
      <dsp:txXfrm>
        <a:off x="462508" y="1953389"/>
        <a:ext cx="1142069" cy="1142069"/>
      </dsp:txXfrm>
    </dsp:sp>
    <dsp:sp modelId="{B904FC6F-21A1-45F7-A906-6983CC952E7E}">
      <dsp:nvSpPr>
        <dsp:cNvPr id="0" name=""/>
        <dsp:cNvSpPr/>
      </dsp:nvSpPr>
      <dsp:spPr>
        <a:xfrm>
          <a:off x="4509995" y="1208316"/>
          <a:ext cx="2107277" cy="1772370"/>
        </a:xfrm>
        <a:prstGeom prst="rect">
          <a:avLst/>
        </a:prstGeom>
        <a:blipFill>
          <a:blip xmlns:r="http://schemas.openxmlformats.org/officeDocument/2006/relationships" r:link="rId2"/>
          <a:srcRect/>
          <a:stretch>
            <a:fillRect t="-9000" b="-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3EBAE9-9718-42C8-9FC9-C53E980A7E82}">
      <dsp:nvSpPr>
        <dsp:cNvPr id="0" name=""/>
        <dsp:cNvSpPr/>
      </dsp:nvSpPr>
      <dsp:spPr>
        <a:xfrm>
          <a:off x="3724959" y="1953389"/>
          <a:ext cx="1142069" cy="1142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Kardos Zoltán</a:t>
          </a:r>
        </a:p>
      </dsp:txBody>
      <dsp:txXfrm>
        <a:off x="3724959" y="1953389"/>
        <a:ext cx="1142069" cy="1142069"/>
      </dsp:txXfrm>
    </dsp:sp>
    <dsp:sp modelId="{1B912AEE-14BB-4472-A7B4-618611F1259B}">
      <dsp:nvSpPr>
        <dsp:cNvPr id="0" name=""/>
        <dsp:cNvSpPr/>
      </dsp:nvSpPr>
      <dsp:spPr>
        <a:xfrm>
          <a:off x="7653944" y="1208316"/>
          <a:ext cx="2344282" cy="1772370"/>
        </a:xfrm>
        <a:prstGeom prst="rect">
          <a:avLst/>
        </a:prstGeom>
        <a:blipFill>
          <a:blip xmlns:r="http://schemas.openxmlformats.org/officeDocument/2006/relationships" r:link="rId3"/>
          <a:srcRect/>
          <a:stretch>
            <a:fillRect t="-9000" b="-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D6D96-3A55-44D6-841E-9115DB03C96B}">
      <dsp:nvSpPr>
        <dsp:cNvPr id="0" name=""/>
        <dsp:cNvSpPr/>
      </dsp:nvSpPr>
      <dsp:spPr>
        <a:xfrm>
          <a:off x="6987410" y="1953389"/>
          <a:ext cx="1142069" cy="1142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Tóth Sándorné</a:t>
          </a:r>
        </a:p>
      </dsp:txBody>
      <dsp:txXfrm>
        <a:off x="6987410" y="1953389"/>
        <a:ext cx="1142069" cy="1142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16CD1-5701-4701-AFEC-4B812696ED01}">
      <dsp:nvSpPr>
        <dsp:cNvPr id="0" name=""/>
        <dsp:cNvSpPr/>
      </dsp:nvSpPr>
      <dsp:spPr>
        <a:xfrm>
          <a:off x="1628" y="1117182"/>
          <a:ext cx="2567626" cy="1769094"/>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0" r="-1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E9E314-37C2-4714-8744-CE34D1EEA5E6}">
      <dsp:nvSpPr>
        <dsp:cNvPr id="0" name=""/>
        <dsp:cNvSpPr/>
      </dsp:nvSpPr>
      <dsp:spPr>
        <a:xfrm>
          <a:off x="1628"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Valutaváltás</a:t>
          </a:r>
        </a:p>
      </dsp:txBody>
      <dsp:txXfrm>
        <a:off x="1628" y="2886276"/>
        <a:ext cx="2567626" cy="952589"/>
      </dsp:txXfrm>
    </dsp:sp>
    <dsp:sp modelId="{5FF7F663-7666-44C8-B669-57EF7AEFCA5C}">
      <dsp:nvSpPr>
        <dsp:cNvPr id="0" name=""/>
        <dsp:cNvSpPr/>
      </dsp:nvSpPr>
      <dsp:spPr>
        <a:xfrm>
          <a:off x="2826125" y="1117182"/>
          <a:ext cx="2567626" cy="1769094"/>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13B80E-4104-4721-B882-8B8D0B0DE99E}">
      <dsp:nvSpPr>
        <dsp:cNvPr id="0" name=""/>
        <dsp:cNvSpPr/>
      </dsp:nvSpPr>
      <dsp:spPr>
        <a:xfrm>
          <a:off x="2826125"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Árfolyam-változás vizuális megjelenítése</a:t>
          </a:r>
        </a:p>
      </dsp:txBody>
      <dsp:txXfrm>
        <a:off x="2826125" y="2886276"/>
        <a:ext cx="2567626" cy="952589"/>
      </dsp:txXfrm>
    </dsp:sp>
    <dsp:sp modelId="{EC4002A1-082C-4B8F-A831-2082CC6B966F}">
      <dsp:nvSpPr>
        <dsp:cNvPr id="0" name=""/>
        <dsp:cNvSpPr/>
      </dsp:nvSpPr>
      <dsp:spPr>
        <a:xfrm>
          <a:off x="5742851" y="1117182"/>
          <a:ext cx="2567626" cy="1769094"/>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B875FB-EA0D-4444-9612-BEF312F6C14D}">
      <dsp:nvSpPr>
        <dsp:cNvPr id="0" name=""/>
        <dsp:cNvSpPr/>
      </dsp:nvSpPr>
      <dsp:spPr>
        <a:xfrm>
          <a:off x="5650622" y="2886276"/>
          <a:ext cx="2752084"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Felhasználókezelés</a:t>
          </a:r>
        </a:p>
      </dsp:txBody>
      <dsp:txXfrm>
        <a:off x="5650622" y="2886276"/>
        <a:ext cx="2752084" cy="952589"/>
      </dsp:txXfrm>
    </dsp:sp>
    <dsp:sp modelId="{87ACC832-EA6A-4A21-B251-5340DFB42E0E}">
      <dsp:nvSpPr>
        <dsp:cNvPr id="0" name=""/>
        <dsp:cNvSpPr/>
      </dsp:nvSpPr>
      <dsp:spPr>
        <a:xfrm>
          <a:off x="8659576" y="1117182"/>
          <a:ext cx="2567626" cy="1769094"/>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6992C6-D425-492F-A096-D78141B4DFF4}">
      <dsp:nvSpPr>
        <dsp:cNvPr id="0" name=""/>
        <dsp:cNvSpPr/>
      </dsp:nvSpPr>
      <dsp:spPr>
        <a:xfrm>
          <a:off x="8659576"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Pénzküldés</a:t>
          </a:r>
        </a:p>
      </dsp:txBody>
      <dsp:txXfrm>
        <a:off x="8659576" y="2886276"/>
        <a:ext cx="2567626" cy="952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4B63F-E6B4-438E-8B1E-5604361C4960}">
      <dsp:nvSpPr>
        <dsp:cNvPr id="0" name=""/>
        <dsp:cNvSpPr/>
      </dsp:nvSpPr>
      <dsp:spPr>
        <a:xfrm rot="16200000">
          <a:off x="948266" y="-948266"/>
          <a:ext cx="1729316" cy="3625850"/>
        </a:xfrm>
        <a:prstGeom prst="round1Rect">
          <a:avLst/>
        </a:prstGeom>
        <a:solidFill>
          <a:schemeClr val="accent1">
            <a:lumMod val="75000"/>
          </a:schemeClr>
        </a:soli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Adatbázis megtervezése, létrehozása</a:t>
          </a:r>
        </a:p>
      </dsp:txBody>
      <dsp:txXfrm rot="5400000">
        <a:off x="0" y="0"/>
        <a:ext cx="3625850" cy="1296987"/>
      </dsp:txXfrm>
    </dsp:sp>
    <dsp:sp modelId="{3D13A873-C346-4EE0-8C3D-65A41BD17895}">
      <dsp:nvSpPr>
        <dsp:cNvPr id="0" name=""/>
        <dsp:cNvSpPr/>
      </dsp:nvSpPr>
      <dsp:spPr>
        <a:xfrm>
          <a:off x="3625850" y="0"/>
          <a:ext cx="3625850" cy="1729316"/>
        </a:xfrm>
        <a:prstGeom prst="round1Rect">
          <a:avLst/>
        </a:prstGeom>
        <a:gradFill rotWithShape="0">
          <a:gsLst>
            <a:gs pos="0">
              <a:schemeClr val="accent1">
                <a:shade val="80000"/>
                <a:hueOff val="253168"/>
                <a:satOff val="-27420"/>
                <a:lumOff val="14668"/>
                <a:alphaOff val="0"/>
                <a:tint val="98000"/>
                <a:hueMod val="94000"/>
                <a:satMod val="130000"/>
                <a:lumMod val="128000"/>
              </a:schemeClr>
            </a:gs>
            <a:gs pos="100000">
              <a:schemeClr val="accent1">
                <a:shade val="80000"/>
                <a:hueOff val="253168"/>
                <a:satOff val="-27420"/>
                <a:lumOff val="14668"/>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err="1"/>
            <a:t>Backend</a:t>
          </a:r>
          <a:r>
            <a:rPr lang="hu-HU" sz="2000" kern="1200" dirty="0"/>
            <a:t> rendszer létrehozása</a:t>
          </a:r>
        </a:p>
      </dsp:txBody>
      <dsp:txXfrm>
        <a:off x="3625850" y="0"/>
        <a:ext cx="3625850" cy="1296987"/>
      </dsp:txXfrm>
    </dsp:sp>
    <dsp:sp modelId="{74C9F62B-EBA2-40E9-949A-D0A162A972D3}">
      <dsp:nvSpPr>
        <dsp:cNvPr id="0" name=""/>
        <dsp:cNvSpPr/>
      </dsp:nvSpPr>
      <dsp:spPr>
        <a:xfrm rot="10800000">
          <a:off x="0" y="1729316"/>
          <a:ext cx="3625850" cy="1729316"/>
        </a:xfrm>
        <a:prstGeom prst="round1Rect">
          <a:avLst/>
        </a:prstGeom>
        <a:gradFill rotWithShape="0">
          <a:gsLst>
            <a:gs pos="0">
              <a:schemeClr val="accent1">
                <a:shade val="80000"/>
                <a:hueOff val="506336"/>
                <a:satOff val="-54840"/>
                <a:lumOff val="29335"/>
                <a:alphaOff val="0"/>
                <a:tint val="98000"/>
                <a:hueMod val="94000"/>
                <a:satMod val="130000"/>
                <a:lumMod val="128000"/>
              </a:schemeClr>
            </a:gs>
            <a:gs pos="100000">
              <a:schemeClr val="accent1">
                <a:shade val="80000"/>
                <a:hueOff val="506336"/>
                <a:satOff val="-54840"/>
                <a:lumOff val="29335"/>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Frontend felület létrehozása</a:t>
          </a:r>
        </a:p>
      </dsp:txBody>
      <dsp:txXfrm rot="10800000">
        <a:off x="0" y="2161645"/>
        <a:ext cx="3625850" cy="1296987"/>
      </dsp:txXfrm>
    </dsp:sp>
    <dsp:sp modelId="{D4879571-5497-477E-9EDA-5CD056A3A791}">
      <dsp:nvSpPr>
        <dsp:cNvPr id="0" name=""/>
        <dsp:cNvSpPr/>
      </dsp:nvSpPr>
      <dsp:spPr>
        <a:xfrm rot="5400000">
          <a:off x="4574116" y="781049"/>
          <a:ext cx="1729316" cy="3625850"/>
        </a:xfrm>
        <a:prstGeom prst="round1Rect">
          <a:avLst/>
        </a:prstGeom>
        <a:gradFill rotWithShape="0">
          <a:gsLst>
            <a:gs pos="0">
              <a:schemeClr val="accent1">
                <a:shade val="80000"/>
                <a:hueOff val="759504"/>
                <a:satOff val="-82260"/>
                <a:lumOff val="44003"/>
                <a:alphaOff val="0"/>
                <a:tint val="98000"/>
                <a:hueMod val="94000"/>
                <a:satMod val="130000"/>
                <a:lumMod val="128000"/>
              </a:schemeClr>
            </a:gs>
            <a:gs pos="100000">
              <a:schemeClr val="accent1">
                <a:shade val="80000"/>
                <a:hueOff val="759504"/>
                <a:satOff val="-82260"/>
                <a:lumOff val="44003"/>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Dokumentálás</a:t>
          </a:r>
        </a:p>
      </dsp:txBody>
      <dsp:txXfrm rot="-5400000">
        <a:off x="3625850" y="2161645"/>
        <a:ext cx="3625850" cy="1296987"/>
      </dsp:txXfrm>
    </dsp:sp>
    <dsp:sp modelId="{38FA2683-28F5-47B4-8C79-6F46E03ED081}">
      <dsp:nvSpPr>
        <dsp:cNvPr id="0" name=""/>
        <dsp:cNvSpPr/>
      </dsp:nvSpPr>
      <dsp:spPr>
        <a:xfrm>
          <a:off x="2538094" y="1296987"/>
          <a:ext cx="2175510" cy="864658"/>
        </a:xfrm>
        <a:prstGeom prst="roundRect">
          <a:avLst/>
        </a:prstGeom>
        <a:solidFill>
          <a:schemeClr val="accent1">
            <a:tint val="40000"/>
            <a:hueOff val="0"/>
            <a:satOff val="0"/>
            <a:lumOff val="0"/>
            <a:alphaOff val="0"/>
          </a:schemeClr>
        </a:solidFill>
        <a:ln>
          <a:noFill/>
        </a:ln>
        <a:effectLst>
          <a:outerShdw blurRad="50800" dist="38100" dir="5400000" rotWithShape="0">
            <a:srgbClr val="000000">
              <a:alpha val="46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hu-HU" sz="2000" b="1" kern="1200" dirty="0"/>
            <a:t>A végtermék: valutaváltó</a:t>
          </a:r>
        </a:p>
      </dsp:txBody>
      <dsp:txXfrm>
        <a:off x="2580303" y="1339196"/>
        <a:ext cx="2091092" cy="7802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64FD58-D469-487F-8738-270FDE427C68}" type="datetimeFigureOut">
              <a:rPr lang="hu-HU" smtClean="0"/>
              <a:t>2025. 04. 02.</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0DE1-C4B5-4163-8ABE-0868EA590325}" type="slidenum">
              <a:rPr lang="hu-HU" smtClean="0"/>
              <a:t>‹#›</a:t>
            </a:fld>
            <a:endParaRPr lang="hu-HU"/>
          </a:p>
        </p:txBody>
      </p:sp>
    </p:spTree>
    <p:extLst>
      <p:ext uri="{BB962C8B-B14F-4D97-AF65-F5344CB8AC3E}">
        <p14:creationId xmlns:p14="http://schemas.microsoft.com/office/powerpoint/2010/main" val="358181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5BDEC6F8-C3D2-2377-6C0F-AD504E10C465}"/>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4642BBE4-4284-46B8-99CE-EA885F6D9122}"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15</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28673" name="Rectangle 1">
            <a:extLst>
              <a:ext uri="{FF2B5EF4-FFF2-40B4-BE49-F238E27FC236}">
                <a16:creationId xmlns:a16="http://schemas.microsoft.com/office/drawing/2014/main" id="{D62368FD-2F94-CECC-86AC-F323650F657B}"/>
              </a:ext>
            </a:extLst>
          </p:cNvPr>
          <p:cNvSpPr txBox="1">
            <a:spLocks noGrp="1" noRot="1" noChangeAspect="1"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a:extLst>
              <a:ext uri="{FF2B5EF4-FFF2-40B4-BE49-F238E27FC236}">
                <a16:creationId xmlns:a16="http://schemas.microsoft.com/office/drawing/2014/main" id="{A23E8045-6A2A-58EB-F383-98EAD095163B}"/>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574731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A552763-321D-A5CF-D67B-85B3E9C651F8}"/>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546D8831-F336-416F-BB4D-E5B797F014FA}"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16</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29697" name="Rectangle 1">
            <a:extLst>
              <a:ext uri="{FF2B5EF4-FFF2-40B4-BE49-F238E27FC236}">
                <a16:creationId xmlns:a16="http://schemas.microsoft.com/office/drawing/2014/main" id="{D181EF9C-C890-7F4E-7DE2-CBB0D691F64D}"/>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a:extLst>
              <a:ext uri="{FF2B5EF4-FFF2-40B4-BE49-F238E27FC236}">
                <a16:creationId xmlns:a16="http://schemas.microsoft.com/office/drawing/2014/main" id="{5555CED5-D9C6-89B5-65ED-50DAD270C6FD}"/>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40664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FFC6E1B-F8D3-EFF8-CFB5-B9A10AC37BFF}"/>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2229761A-FA0A-4E31-8C29-3D68EA88E533}"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17</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0721" name="Rectangle 1">
            <a:extLst>
              <a:ext uri="{FF2B5EF4-FFF2-40B4-BE49-F238E27FC236}">
                <a16:creationId xmlns:a16="http://schemas.microsoft.com/office/drawing/2014/main" id="{1CEACCF7-7B42-5E31-E8E9-60C31B4C1137}"/>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26FA5063-7063-7C6E-581C-8552B1357221}"/>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4284432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961FBC8B-A58E-BBC7-ED8B-7106E01D91CF}"/>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07FF7E3D-ABF1-44AC-AE5F-66574BA1E1AA}"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18</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1745" name="Rectangle 1">
            <a:extLst>
              <a:ext uri="{FF2B5EF4-FFF2-40B4-BE49-F238E27FC236}">
                <a16:creationId xmlns:a16="http://schemas.microsoft.com/office/drawing/2014/main" id="{4AB2F260-965E-CA20-EBE2-E392B1C19CF1}"/>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a:extLst>
              <a:ext uri="{FF2B5EF4-FFF2-40B4-BE49-F238E27FC236}">
                <a16:creationId xmlns:a16="http://schemas.microsoft.com/office/drawing/2014/main" id="{DC8BFDFD-6202-EC0B-4257-CFA4680DAE99}"/>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621922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43A7239-1E4C-5652-9819-E0AABDD08502}"/>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E739058D-27DA-430E-B04B-7B810415D1F6}"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19</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2769" name="Rectangle 1">
            <a:extLst>
              <a:ext uri="{FF2B5EF4-FFF2-40B4-BE49-F238E27FC236}">
                <a16:creationId xmlns:a16="http://schemas.microsoft.com/office/drawing/2014/main" id="{1D07F3CE-FB22-3DC8-B374-BA73DFACE670}"/>
              </a:ext>
            </a:extLst>
          </p:cNvPr>
          <p:cNvSpPr txBox="1">
            <a:spLocks noGrp="1" noRot="1" noChangeAspect="1"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Rectangle 2">
            <a:extLst>
              <a:ext uri="{FF2B5EF4-FFF2-40B4-BE49-F238E27FC236}">
                <a16:creationId xmlns:a16="http://schemas.microsoft.com/office/drawing/2014/main" id="{51BED667-E7FB-3396-1A51-9FC913E04D20}"/>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12395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CE211302-DC76-11E3-3932-FBD9D615ADD3}"/>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E19E609E-26E2-4773-9B74-9622A86F9AB2}"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20</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3793" name="Rectangle 1">
            <a:extLst>
              <a:ext uri="{FF2B5EF4-FFF2-40B4-BE49-F238E27FC236}">
                <a16:creationId xmlns:a16="http://schemas.microsoft.com/office/drawing/2014/main" id="{F554EABB-36CA-295C-7228-6768EBDBBB63}"/>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a:extLst>
              <a:ext uri="{FF2B5EF4-FFF2-40B4-BE49-F238E27FC236}">
                <a16:creationId xmlns:a16="http://schemas.microsoft.com/office/drawing/2014/main" id="{C0893A87-B0FC-7DFB-E725-4596C94A20D1}"/>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75542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D464241-A8AF-345A-BFAF-30567C0E470D}"/>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BACB8CE4-BFE2-45A7-AE75-5F32F971F22C}"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21</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4817" name="Rectangle 1">
            <a:extLst>
              <a:ext uri="{FF2B5EF4-FFF2-40B4-BE49-F238E27FC236}">
                <a16:creationId xmlns:a16="http://schemas.microsoft.com/office/drawing/2014/main" id="{04F3868D-3FFE-0D32-25C1-BB1A642B43AC}"/>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a:extLst>
              <a:ext uri="{FF2B5EF4-FFF2-40B4-BE49-F238E27FC236}">
                <a16:creationId xmlns:a16="http://schemas.microsoft.com/office/drawing/2014/main" id="{10A4166D-27CC-E0EF-3590-174D99097CA5}"/>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742447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u-HU"/>
              <a:t>Mintacím szerkesztése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139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Date Placeholder 2"/>
          <p:cNvSpPr>
            <a:spLocks noGrp="1"/>
          </p:cNvSpPr>
          <p:nvPr>
            <p:ph type="dt" sz="half" idx="10"/>
          </p:nvPr>
        </p:nvSpPr>
        <p:spPr/>
        <p:txBody>
          <a:bodyPr/>
          <a:lstStyle/>
          <a:p>
            <a:fld id="{323C8F17-2A83-4C9F-9979-33D94930DDBB}" type="datetimeFigureOut">
              <a:rPr lang="hu-HU" smtClean="0"/>
              <a:t>2025. 04. 02.</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418721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446316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94087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09399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évkártya idézettel">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57469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gaz vagy hami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hu-HU"/>
              <a:t>Mintacím szerkesztése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289888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476939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835419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55BF6A3-BAFE-4577-B250-CF990A4A5370}" type="datetimeFigureOut">
              <a:rPr kumimoji="0" lang="hu-HU" sz="1000" b="0" i="0" u="none" strike="noStrike" kern="1200" cap="none" spc="0" normalizeH="0" baseline="0" noProof="0" smtClean="0">
                <a:ln>
                  <a:noFill/>
                </a:ln>
                <a:solidFill>
                  <a:srgbClr val="537D0B">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2025. 04. 02.</a:t>
            </a:fld>
            <a:endParaRPr kumimoji="0" lang="hu-HU" sz="1000" b="0" i="0" u="none" strike="noStrike" kern="1200" cap="none" spc="0" normalizeH="0" baseline="0" noProof="0">
              <a:ln>
                <a:noFill/>
              </a:ln>
              <a:solidFill>
                <a:srgbClr val="537D0B">
                  <a:lumMod val="50000"/>
                </a:srgb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1000" b="0" i="0" u="none" strike="noStrike" kern="1200" cap="none" spc="0" normalizeH="0" baseline="0" noProof="0">
              <a:ln>
                <a:noFill/>
              </a:ln>
              <a:solidFill>
                <a:srgbClr val="537D0B">
                  <a:lumMod val="50000"/>
                </a:srgb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82876A-7D4B-499F-8DA6-DE6C2DC02465}" type="slidenum">
              <a:rPr kumimoji="0" lang="hu-HU" sz="3200" b="0" i="0" u="none" strike="noStrike" kern="1200" cap="none" spc="0" normalizeH="0" baseline="0" noProof="0" smtClean="0">
                <a:ln>
                  <a:noFill/>
                </a:ln>
                <a:solidFill>
                  <a:srgbClr val="537D0B">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hu-HU" sz="3200" b="0" i="0" u="none" strike="noStrike" kern="1200" cap="none" spc="0" normalizeH="0" baseline="0" noProof="0">
              <a:ln>
                <a:noFill/>
              </a:ln>
              <a:solidFill>
                <a:srgbClr val="537D0B">
                  <a:lumMod val="50000"/>
                </a:srgb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810440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Egyéni elrendezé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A1FDAAB-D6E3-1427-8F4E-5A7890D8D3B4}"/>
              </a:ext>
            </a:extLst>
          </p:cNvPr>
          <p:cNvSpPr>
            <a:spLocks noGrp="1"/>
          </p:cNvSpPr>
          <p:nvPr>
            <p:ph type="title"/>
          </p:nvPr>
        </p:nvSpPr>
        <p:spPr>
          <a:xfrm>
            <a:off x="684213" y="5102225"/>
            <a:ext cx="8531225" cy="273050"/>
          </a:xfrm>
        </p:spPr>
        <p:txBody>
          <a:bodyPr/>
          <a:lstStyle/>
          <a:p>
            <a:r>
              <a:rPr lang="hu-HU"/>
              <a:t>Mintacím szerkesztése</a:t>
            </a:r>
          </a:p>
        </p:txBody>
      </p:sp>
      <p:sp>
        <p:nvSpPr>
          <p:cNvPr id="3" name="Élőláb helye 2">
            <a:extLst>
              <a:ext uri="{FF2B5EF4-FFF2-40B4-BE49-F238E27FC236}">
                <a16:creationId xmlns:a16="http://schemas.microsoft.com/office/drawing/2014/main" id="{ACF43167-D539-DEA9-F1C8-B10BD1EB0BCE}"/>
              </a:ext>
            </a:extLst>
          </p:cNvPr>
          <p:cNvSpPr>
            <a:spLocks noGrp="1"/>
          </p:cNvSpPr>
          <p:nvPr>
            <p:ph type="ftr" idx="10"/>
          </p:nvPr>
        </p:nvSpPr>
        <p:spPr>
          <a:xfrm>
            <a:off x="684213" y="6172200"/>
            <a:ext cx="7540625" cy="361950"/>
          </a:xfrm>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4" name="Dia számának helye 3">
            <a:extLst>
              <a:ext uri="{FF2B5EF4-FFF2-40B4-BE49-F238E27FC236}">
                <a16:creationId xmlns:a16="http://schemas.microsoft.com/office/drawing/2014/main" id="{6301D593-8E7A-6339-DF41-1753A552AC20}"/>
              </a:ext>
            </a:extLst>
          </p:cNvPr>
          <p:cNvSpPr>
            <a:spLocks noGrp="1"/>
          </p:cNvSpPr>
          <p:nvPr>
            <p:ph type="sldNum" idx="11"/>
          </p:nvPr>
        </p:nvSpPr>
        <p:spPr>
          <a:xfrm>
            <a:off x="10363200" y="5578475"/>
            <a:ext cx="1139825" cy="666750"/>
          </a:xfrm>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2B289921-2352-4604-B925-084EC7596449}"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5" name="Dátum helye 4">
            <a:extLst>
              <a:ext uri="{FF2B5EF4-FFF2-40B4-BE49-F238E27FC236}">
                <a16:creationId xmlns:a16="http://schemas.microsoft.com/office/drawing/2014/main" id="{329FF102-BF02-2977-050A-08B4259ABCDD}"/>
              </a:ext>
            </a:extLst>
          </p:cNvPr>
          <p:cNvSpPr>
            <a:spLocks noGrp="1"/>
          </p:cNvSpPr>
          <p:nvPr>
            <p:ph type="dt" idx="12"/>
          </p:nvPr>
        </p:nvSpPr>
        <p:spPr>
          <a:xfrm>
            <a:off x="9904413" y="6172200"/>
            <a:ext cx="1597025" cy="361950"/>
          </a:xfrm>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968125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848215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C3E2450-5275-1771-AF85-8CA922DA1B8A}"/>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E145C440-017D-57A7-DA83-D1022903F71A}"/>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5CC7C883-4DFC-56FE-6825-C5F02D9E801A}"/>
              </a:ext>
            </a:extLst>
          </p:cNvPr>
          <p:cNvSpPr>
            <a:spLocks noGrp="1"/>
          </p:cNvSpPr>
          <p:nvPr>
            <p:ph type="ftr" idx="10"/>
          </p:nvPr>
        </p:nvSpPr>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5" name="Dia számának helye 4">
            <a:extLst>
              <a:ext uri="{FF2B5EF4-FFF2-40B4-BE49-F238E27FC236}">
                <a16:creationId xmlns:a16="http://schemas.microsoft.com/office/drawing/2014/main" id="{240C8A90-AA7E-10F7-E7E7-0B981E8D95B3}"/>
              </a:ext>
            </a:extLst>
          </p:cNvPr>
          <p:cNvSpPr>
            <a:spLocks noGrp="1"/>
          </p:cNvSpPr>
          <p:nvPr>
            <p:ph type="sldNum" idx="11"/>
          </p:nvPr>
        </p:nvSpPr>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09B3FA31-1458-4727-87D5-B0285FF82776}"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6" name="Dátum helye 5">
            <a:extLst>
              <a:ext uri="{FF2B5EF4-FFF2-40B4-BE49-F238E27FC236}">
                <a16:creationId xmlns:a16="http://schemas.microsoft.com/office/drawing/2014/main" id="{96ECE0AA-8108-CF27-9D8D-2729A27FB265}"/>
              </a:ext>
            </a:extLst>
          </p:cNvPr>
          <p:cNvSpPr>
            <a:spLocks noGrp="1"/>
          </p:cNvSpPr>
          <p:nvPr>
            <p:ph type="dt" idx="12"/>
          </p:nvPr>
        </p:nvSpPr>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2038881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259D16D7-986B-2AE6-DC0E-53E1694AD708}"/>
              </a:ext>
            </a:extLst>
          </p:cNvPr>
          <p:cNvSpPr>
            <a:spLocks noGrp="1"/>
          </p:cNvSpPr>
          <p:nvPr>
            <p:ph type="ftr" idx="10"/>
          </p:nvPr>
        </p:nvSpPr>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 name="Dia számának helye 2">
            <a:extLst>
              <a:ext uri="{FF2B5EF4-FFF2-40B4-BE49-F238E27FC236}">
                <a16:creationId xmlns:a16="http://schemas.microsoft.com/office/drawing/2014/main" id="{B257B44E-C968-17AB-9635-9307963323A6}"/>
              </a:ext>
            </a:extLst>
          </p:cNvPr>
          <p:cNvSpPr>
            <a:spLocks noGrp="1"/>
          </p:cNvSpPr>
          <p:nvPr>
            <p:ph type="sldNum" idx="11"/>
          </p:nvPr>
        </p:nvSpPr>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0BCA4538-1261-4C7B-A20B-E9ECDC6E320F}"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4" name="Dátum helye 3">
            <a:extLst>
              <a:ext uri="{FF2B5EF4-FFF2-40B4-BE49-F238E27FC236}">
                <a16:creationId xmlns:a16="http://schemas.microsoft.com/office/drawing/2014/main" id="{79234888-773E-48E6-FD0D-E115DF203D02}"/>
              </a:ext>
            </a:extLst>
          </p:cNvPr>
          <p:cNvSpPr>
            <a:spLocks noGrp="1"/>
          </p:cNvSpPr>
          <p:nvPr>
            <p:ph type="dt" idx="12"/>
          </p:nvPr>
        </p:nvSpPr>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183185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hu-HU"/>
              <a:t>Mintacím szerkesztése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4165427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323C8F17-2A83-4C9F-9979-33D94930DDBB}" type="datetimeFigureOut">
              <a:rPr lang="hu-HU" smtClean="0"/>
              <a:t>2025. 04. 02.</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17841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a:t>Mintacím szerkesztése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323C8F17-2A83-4C9F-9979-33D94930DDBB}" type="datetimeFigureOut">
              <a:rPr lang="hu-HU" smtClean="0"/>
              <a:t>2025. 04. 02.</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58138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323C8F17-2A83-4C9F-9979-33D94930DDBB}" type="datetimeFigureOut">
              <a:rPr lang="hu-HU" smtClean="0"/>
              <a:t>2025. 04. 02.</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246818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3C8F17-2A83-4C9F-9979-33D94930DDBB}" type="datetimeFigureOut">
              <a:rPr lang="hu-HU" smtClean="0"/>
              <a:t>2025. 04. 02.</a:t>
            </a:fld>
            <a:endParaRPr lang="hu-HU"/>
          </a:p>
        </p:txBody>
      </p:sp>
      <p:sp>
        <p:nvSpPr>
          <p:cNvPr id="3" name="Footer Placeholder 2"/>
          <p:cNvSpPr>
            <a:spLocks noGrp="1"/>
          </p:cNvSpPr>
          <p:nvPr>
            <p:ph type="ftr" sz="quarter" idx="11"/>
          </p:nvPr>
        </p:nvSpPr>
        <p:spPr/>
        <p:txBody>
          <a:bodyPr/>
          <a:lstStyle/>
          <a:p>
            <a:endParaRPr lang="hu-HU"/>
          </a:p>
        </p:txBody>
      </p:sp>
      <p:sp>
        <p:nvSpPr>
          <p:cNvPr id="4" name="Slide Number Placeholder 3"/>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75453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hu-HU"/>
              <a:t>Mintacím szerkesztése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323C8F17-2A83-4C9F-9979-33D94930DDBB}" type="datetimeFigureOut">
              <a:rPr lang="hu-HU" smtClean="0"/>
              <a:t>2025. 04. 02.</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201120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u-HU"/>
              <a:t>Mintacím szerkesztése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323C8F17-2A83-4C9F-9979-33D94930DDBB}" type="datetimeFigureOut">
              <a:rPr lang="hu-HU" smtClean="0"/>
              <a:t>2025. 04. 02.</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758909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23C8F17-2A83-4C9F-9979-33D94930DDBB}" type="datetimeFigureOut">
              <a:rPr lang="hu-HU" smtClean="0"/>
              <a:t>2025. 04. 02.</a:t>
            </a:fld>
            <a:endParaRPr lang="hu-HU"/>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hu-HU"/>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382852D-AD78-447E-952D-D7F89E82F3CD}" type="slidenum">
              <a:rPr lang="hu-HU" smtClean="0"/>
              <a:t>‹#›</a:t>
            </a:fld>
            <a:endParaRPr lang="hu-HU"/>
          </a:p>
        </p:txBody>
      </p:sp>
    </p:spTree>
    <p:extLst>
      <p:ext uri="{BB962C8B-B14F-4D97-AF65-F5344CB8AC3E}">
        <p14:creationId xmlns:p14="http://schemas.microsoft.com/office/powerpoint/2010/main" val="1068925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55BF6A3-BAFE-4577-B250-CF990A4A5370}" type="datetimeFigureOut">
              <a:rPr lang="hu-HU" smtClean="0"/>
              <a:t>2025. 04. 02.</a:t>
            </a:fld>
            <a:endParaRPr lang="hu-HU"/>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hu-HU"/>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182876A-7D4B-499F-8DA6-DE6C2DC02465}" type="slidenum">
              <a:rPr lang="hu-HU" smtClean="0"/>
              <a:t>‹#›</a:t>
            </a:fld>
            <a:endParaRPr lang="hu-HU"/>
          </a:p>
        </p:txBody>
      </p:sp>
    </p:spTree>
    <p:extLst>
      <p:ext uri="{BB962C8B-B14F-4D97-AF65-F5344CB8AC3E}">
        <p14:creationId xmlns:p14="http://schemas.microsoft.com/office/powerpoint/2010/main" val="2000164431"/>
      </p:ext>
    </p:extLst>
  </p:cSld>
  <p:clrMap bg1="dk1" tx1="lt1" bg2="dk2" tx2="lt2" accent1="accent1" accent2="accent2" accent3="accent3" accent4="accent4" accent5="accent5" accent6="accent6" hlink="hlink" folHlink="folHlink"/>
  <p:sldLayoutIdLst>
    <p:sldLayoutId id="2147483679" r:id="rId1"/>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025" name="Group 1">
            <a:extLst>
              <a:ext uri="{FF2B5EF4-FFF2-40B4-BE49-F238E27FC236}">
                <a16:creationId xmlns:a16="http://schemas.microsoft.com/office/drawing/2014/main" id="{9DE2210B-EEAB-C44E-4188-22C0F4041C22}"/>
              </a:ext>
            </a:extLst>
          </p:cNvPr>
          <p:cNvGrpSpPr>
            <a:grpSpLocks/>
          </p:cNvGrpSpPr>
          <p:nvPr/>
        </p:nvGrpSpPr>
        <p:grpSpPr bwMode="auto">
          <a:xfrm>
            <a:off x="9205913" y="2963863"/>
            <a:ext cx="2981325" cy="3208337"/>
            <a:chOff x="5799" y="1867"/>
            <a:chExt cx="1878" cy="2021"/>
          </a:xfrm>
        </p:grpSpPr>
        <p:cxnSp>
          <p:nvCxnSpPr>
            <p:cNvPr id="1026" name="AutoShape 2">
              <a:extLst>
                <a:ext uri="{FF2B5EF4-FFF2-40B4-BE49-F238E27FC236}">
                  <a16:creationId xmlns:a16="http://schemas.microsoft.com/office/drawing/2014/main" id="{0C150CCA-041C-F4C5-462E-9F937C69A705}"/>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7" name="AutoShape 3">
              <a:extLst>
                <a:ext uri="{FF2B5EF4-FFF2-40B4-BE49-F238E27FC236}">
                  <a16:creationId xmlns:a16="http://schemas.microsoft.com/office/drawing/2014/main" id="{16F7940F-7CC8-83D4-646A-511E4DEAAD6F}"/>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8" name="AutoShape 4">
              <a:extLst>
                <a:ext uri="{FF2B5EF4-FFF2-40B4-BE49-F238E27FC236}">
                  <a16:creationId xmlns:a16="http://schemas.microsoft.com/office/drawing/2014/main" id="{6A8C356F-C745-2736-3A8B-FB085D0C7F4B}"/>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9" name="AutoShape 5">
              <a:extLst>
                <a:ext uri="{FF2B5EF4-FFF2-40B4-BE49-F238E27FC236}">
                  <a16:creationId xmlns:a16="http://schemas.microsoft.com/office/drawing/2014/main" id="{F10E07E6-7E07-500B-BF16-7B5A2B79ECE8}"/>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0" name="AutoShape 6">
              <a:extLst>
                <a:ext uri="{FF2B5EF4-FFF2-40B4-BE49-F238E27FC236}">
                  <a16:creationId xmlns:a16="http://schemas.microsoft.com/office/drawing/2014/main" id="{6CFE2BA3-FDCA-5C73-2BBB-FFF6067FC8FD}"/>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1031" name="AutoShape 7">
            <a:extLst>
              <a:ext uri="{FF2B5EF4-FFF2-40B4-BE49-F238E27FC236}">
                <a16:creationId xmlns:a16="http://schemas.microsoft.com/office/drawing/2014/main" id="{1A6FF270-FDE8-5AB2-A733-2609ED6A0E48}"/>
              </a:ext>
            </a:extLst>
          </p:cNvPr>
          <p:cNvCxnSpPr>
            <a:cxnSpLocks noChangeShapeType="1"/>
          </p:cNvCxnSpPr>
          <p:nvPr/>
        </p:nvCxnSpPr>
        <p:spPr bwMode="auto">
          <a:xfrm flipH="1">
            <a:off x="8228013" y="7938"/>
            <a:ext cx="3810000" cy="3811587"/>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2" name="AutoShape 8">
            <a:extLst>
              <a:ext uri="{FF2B5EF4-FFF2-40B4-BE49-F238E27FC236}">
                <a16:creationId xmlns:a16="http://schemas.microsoft.com/office/drawing/2014/main" id="{008C1518-95A1-804D-EDBA-3B5D9FCBA986}"/>
              </a:ext>
            </a:extLst>
          </p:cNvPr>
          <p:cNvCxnSpPr>
            <a:cxnSpLocks noChangeShapeType="1"/>
          </p:cNvCxnSpPr>
          <p:nvPr/>
        </p:nvCxnSpPr>
        <p:spPr bwMode="auto">
          <a:xfrm flipH="1">
            <a:off x="6108700" y="92075"/>
            <a:ext cx="6080125" cy="6081713"/>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3" name="AutoShape 9">
            <a:extLst>
              <a:ext uri="{FF2B5EF4-FFF2-40B4-BE49-F238E27FC236}">
                <a16:creationId xmlns:a16="http://schemas.microsoft.com/office/drawing/2014/main" id="{CDA6ADCB-AC64-C316-897A-F1EE22C9C2BA}"/>
              </a:ext>
            </a:extLst>
          </p:cNvPr>
          <p:cNvCxnSpPr>
            <a:cxnSpLocks noChangeShapeType="1"/>
          </p:cNvCxnSpPr>
          <p:nvPr/>
        </p:nvCxnSpPr>
        <p:spPr bwMode="auto">
          <a:xfrm flipH="1">
            <a:off x="7235825" y="228600"/>
            <a:ext cx="4953000" cy="4954588"/>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4" name="AutoShape 10">
            <a:extLst>
              <a:ext uri="{FF2B5EF4-FFF2-40B4-BE49-F238E27FC236}">
                <a16:creationId xmlns:a16="http://schemas.microsoft.com/office/drawing/2014/main" id="{0E23429F-C8C6-BEC0-BA7D-AC4BD75F5DCF}"/>
              </a:ext>
            </a:extLst>
          </p:cNvPr>
          <p:cNvCxnSpPr>
            <a:cxnSpLocks noChangeShapeType="1"/>
          </p:cNvCxnSpPr>
          <p:nvPr/>
        </p:nvCxnSpPr>
        <p:spPr bwMode="auto">
          <a:xfrm flipH="1">
            <a:off x="7335838" y="31750"/>
            <a:ext cx="4852987" cy="4854575"/>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5" name="AutoShape 11">
            <a:extLst>
              <a:ext uri="{FF2B5EF4-FFF2-40B4-BE49-F238E27FC236}">
                <a16:creationId xmlns:a16="http://schemas.microsoft.com/office/drawing/2014/main" id="{6C46F53D-57A0-B0F5-1BDE-EEA2C591E01A}"/>
              </a:ext>
            </a:extLst>
          </p:cNvPr>
          <p:cNvCxnSpPr>
            <a:cxnSpLocks noChangeShapeType="1"/>
          </p:cNvCxnSpPr>
          <p:nvPr/>
        </p:nvCxnSpPr>
        <p:spPr bwMode="auto">
          <a:xfrm flipH="1">
            <a:off x="7845425" y="609600"/>
            <a:ext cx="4343400" cy="4344988"/>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36" name="Rectangle 12">
            <a:extLst>
              <a:ext uri="{FF2B5EF4-FFF2-40B4-BE49-F238E27FC236}">
                <a16:creationId xmlns:a16="http://schemas.microsoft.com/office/drawing/2014/main" id="{C032D94D-EE65-0252-450A-F09DEA23829E}"/>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037" name="Rectangle 13">
            <a:extLst>
              <a:ext uri="{FF2B5EF4-FFF2-40B4-BE49-F238E27FC236}">
                <a16:creationId xmlns:a16="http://schemas.microsoft.com/office/drawing/2014/main" id="{157D110F-13B0-898E-2B45-7A100C1BEE58}"/>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038" name="Rectangle 14">
            <a:extLst>
              <a:ext uri="{FF2B5EF4-FFF2-40B4-BE49-F238E27FC236}">
                <a16:creationId xmlns:a16="http://schemas.microsoft.com/office/drawing/2014/main" id="{0C1EF61D-8593-C2B2-462D-3E0CAC2E770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1B8CECF0-9A90-48E0-A7F4-7329FEB2F61D}" type="slidenum">
              <a:rPr lang="hu-HU" altLang="hu-HU"/>
              <a:pPr/>
              <a:t>‹#›</a:t>
            </a:fld>
            <a:endParaRPr lang="hu-HU" altLang="hu-HU"/>
          </a:p>
        </p:txBody>
      </p:sp>
      <p:sp>
        <p:nvSpPr>
          <p:cNvPr id="1039" name="Rectangle 15">
            <a:extLst>
              <a:ext uri="{FF2B5EF4-FFF2-40B4-BE49-F238E27FC236}">
                <a16:creationId xmlns:a16="http://schemas.microsoft.com/office/drawing/2014/main" id="{19CC972F-0C36-5535-E950-26328EF9284B}"/>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040" name="Rectangle 16">
            <a:extLst>
              <a:ext uri="{FF2B5EF4-FFF2-40B4-BE49-F238E27FC236}">
                <a16:creationId xmlns:a16="http://schemas.microsoft.com/office/drawing/2014/main" id="{229C0B59-477F-714C-4B3F-92B7E07DFE74}"/>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Tree>
    <p:extLst>
      <p:ext uri="{BB962C8B-B14F-4D97-AF65-F5344CB8AC3E}">
        <p14:creationId xmlns:p14="http://schemas.microsoft.com/office/powerpoint/2010/main" val="1469525648"/>
      </p:ext>
    </p:extLst>
  </p:cSld>
  <p:clrMap bg1="lt1" tx1="dk1" bg2="lt2" tx2="dk2" accent1="accent1" accent2="accent2" accent3="accent3" accent4="accent4" accent5="accent5" accent6="accent6" hlink="hlink" folHlink="folHlink"/>
  <p:sldLayoutIdLst>
    <p:sldLayoutId id="2147483681"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8433" name="Group 1">
            <a:extLst>
              <a:ext uri="{FF2B5EF4-FFF2-40B4-BE49-F238E27FC236}">
                <a16:creationId xmlns:a16="http://schemas.microsoft.com/office/drawing/2014/main" id="{E2467E70-3E3D-4374-A0B8-757F66335309}"/>
              </a:ext>
            </a:extLst>
          </p:cNvPr>
          <p:cNvGrpSpPr>
            <a:grpSpLocks/>
          </p:cNvGrpSpPr>
          <p:nvPr/>
        </p:nvGrpSpPr>
        <p:grpSpPr bwMode="auto">
          <a:xfrm>
            <a:off x="9205913" y="2963863"/>
            <a:ext cx="2981325" cy="3208337"/>
            <a:chOff x="5799" y="1867"/>
            <a:chExt cx="1878" cy="2021"/>
          </a:xfrm>
        </p:grpSpPr>
        <p:cxnSp>
          <p:nvCxnSpPr>
            <p:cNvPr id="18434" name="AutoShape 2">
              <a:extLst>
                <a:ext uri="{FF2B5EF4-FFF2-40B4-BE49-F238E27FC236}">
                  <a16:creationId xmlns:a16="http://schemas.microsoft.com/office/drawing/2014/main" id="{3ACADF97-3FE4-BE6A-4801-FC4ED36F3299}"/>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5" name="AutoShape 3">
              <a:extLst>
                <a:ext uri="{FF2B5EF4-FFF2-40B4-BE49-F238E27FC236}">
                  <a16:creationId xmlns:a16="http://schemas.microsoft.com/office/drawing/2014/main" id="{0E539C18-9FEC-02CB-06AC-922471A8D9E6}"/>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6" name="AutoShape 4">
              <a:extLst>
                <a:ext uri="{FF2B5EF4-FFF2-40B4-BE49-F238E27FC236}">
                  <a16:creationId xmlns:a16="http://schemas.microsoft.com/office/drawing/2014/main" id="{377F3A97-E791-4C07-03B5-DAD73E50F528}"/>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7" name="AutoShape 5">
              <a:extLst>
                <a:ext uri="{FF2B5EF4-FFF2-40B4-BE49-F238E27FC236}">
                  <a16:creationId xmlns:a16="http://schemas.microsoft.com/office/drawing/2014/main" id="{EC7E6CE3-E7BA-7507-0159-B171E3D28462}"/>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8" name="AutoShape 6">
              <a:extLst>
                <a:ext uri="{FF2B5EF4-FFF2-40B4-BE49-F238E27FC236}">
                  <a16:creationId xmlns:a16="http://schemas.microsoft.com/office/drawing/2014/main" id="{FC0536B9-0B49-44C0-2B7C-5A20B26E63F1}"/>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8439" name="Rectangle 7">
            <a:extLst>
              <a:ext uri="{FF2B5EF4-FFF2-40B4-BE49-F238E27FC236}">
                <a16:creationId xmlns:a16="http://schemas.microsoft.com/office/drawing/2014/main" id="{C27DE733-9C27-1DCD-F5D0-35B1A3DE9B9C}"/>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8440" name="Rectangle 8">
            <a:extLst>
              <a:ext uri="{FF2B5EF4-FFF2-40B4-BE49-F238E27FC236}">
                <a16:creationId xmlns:a16="http://schemas.microsoft.com/office/drawing/2014/main" id="{9DCD0481-38ED-34EB-A7E4-143D77D14C67}"/>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8441" name="Rectangle 9">
            <a:extLst>
              <a:ext uri="{FF2B5EF4-FFF2-40B4-BE49-F238E27FC236}">
                <a16:creationId xmlns:a16="http://schemas.microsoft.com/office/drawing/2014/main" id="{73B92B60-B639-5E04-E324-F3AAC4C59E16}"/>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8442" name="Rectangle 10">
            <a:extLst>
              <a:ext uri="{FF2B5EF4-FFF2-40B4-BE49-F238E27FC236}">
                <a16:creationId xmlns:a16="http://schemas.microsoft.com/office/drawing/2014/main" id="{4B549C3B-843D-9679-9A99-989B45F37C8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A42F0A76-4454-4359-911B-CE0B656258AD}" type="slidenum">
              <a:rPr lang="hu-HU" altLang="hu-HU"/>
              <a:pPr/>
              <a:t>‹#›</a:t>
            </a:fld>
            <a:endParaRPr lang="hu-HU" altLang="hu-HU"/>
          </a:p>
        </p:txBody>
      </p:sp>
      <p:sp>
        <p:nvSpPr>
          <p:cNvPr id="18443" name="Rectangle 11">
            <a:extLst>
              <a:ext uri="{FF2B5EF4-FFF2-40B4-BE49-F238E27FC236}">
                <a16:creationId xmlns:a16="http://schemas.microsoft.com/office/drawing/2014/main" id="{1090B23A-D373-526C-5DD4-43C961F6B998}"/>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extLst>
      <p:ext uri="{BB962C8B-B14F-4D97-AF65-F5344CB8AC3E}">
        <p14:creationId xmlns:p14="http://schemas.microsoft.com/office/powerpoint/2010/main" val="3474110018"/>
      </p:ext>
    </p:extLst>
  </p:cSld>
  <p:clrMap bg1="lt1" tx1="dk1" bg2="lt2" tx2="dk2" accent1="accent1" accent2="accent2" accent3="accent3" accent4="accent4" accent5="accent5" accent6="accent6" hlink="hlink" folHlink="folHlink"/>
  <p:sldLayoutIdLst>
    <p:sldLayoutId id="2147483683"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9457" name="Group 1">
            <a:extLst>
              <a:ext uri="{FF2B5EF4-FFF2-40B4-BE49-F238E27FC236}">
                <a16:creationId xmlns:a16="http://schemas.microsoft.com/office/drawing/2014/main" id="{708F6356-543D-6C72-AC45-C9DC06555FDD}"/>
              </a:ext>
            </a:extLst>
          </p:cNvPr>
          <p:cNvGrpSpPr>
            <a:grpSpLocks/>
          </p:cNvGrpSpPr>
          <p:nvPr/>
        </p:nvGrpSpPr>
        <p:grpSpPr bwMode="auto">
          <a:xfrm>
            <a:off x="9205913" y="2963863"/>
            <a:ext cx="2981325" cy="3208337"/>
            <a:chOff x="5799" y="1867"/>
            <a:chExt cx="1878" cy="2021"/>
          </a:xfrm>
        </p:grpSpPr>
        <p:cxnSp>
          <p:nvCxnSpPr>
            <p:cNvPr id="19458" name="AutoShape 2">
              <a:extLst>
                <a:ext uri="{FF2B5EF4-FFF2-40B4-BE49-F238E27FC236}">
                  <a16:creationId xmlns:a16="http://schemas.microsoft.com/office/drawing/2014/main" id="{F1EEE81D-10F3-9B4B-CEB5-8865EEF7BA21}"/>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59" name="AutoShape 3">
              <a:extLst>
                <a:ext uri="{FF2B5EF4-FFF2-40B4-BE49-F238E27FC236}">
                  <a16:creationId xmlns:a16="http://schemas.microsoft.com/office/drawing/2014/main" id="{42639B70-A379-2B96-E545-E0FDC335EB14}"/>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0" name="AutoShape 4">
              <a:extLst>
                <a:ext uri="{FF2B5EF4-FFF2-40B4-BE49-F238E27FC236}">
                  <a16:creationId xmlns:a16="http://schemas.microsoft.com/office/drawing/2014/main" id="{341D9DE4-C8AF-D907-C6AB-1911935AB3C3}"/>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1" name="AutoShape 5">
              <a:extLst>
                <a:ext uri="{FF2B5EF4-FFF2-40B4-BE49-F238E27FC236}">
                  <a16:creationId xmlns:a16="http://schemas.microsoft.com/office/drawing/2014/main" id="{E50CB59C-3265-CFFC-0065-AD01394633FA}"/>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2" name="AutoShape 6">
              <a:extLst>
                <a:ext uri="{FF2B5EF4-FFF2-40B4-BE49-F238E27FC236}">
                  <a16:creationId xmlns:a16="http://schemas.microsoft.com/office/drawing/2014/main" id="{74F78C5C-CF87-6067-0081-392589DE82AA}"/>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9463" name="Rectangle 7">
            <a:extLst>
              <a:ext uri="{FF2B5EF4-FFF2-40B4-BE49-F238E27FC236}">
                <a16:creationId xmlns:a16="http://schemas.microsoft.com/office/drawing/2014/main" id="{09382492-3036-A8C9-64BB-42C6B72A95BF}"/>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9464" name="Rectangle 8">
            <a:extLst>
              <a:ext uri="{FF2B5EF4-FFF2-40B4-BE49-F238E27FC236}">
                <a16:creationId xmlns:a16="http://schemas.microsoft.com/office/drawing/2014/main" id="{4D96D596-10F7-5B5F-6905-D50D3BC46AF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007067B8-BD0B-49B6-AE7A-C84CB227445D}" type="slidenum">
              <a:rPr lang="hu-HU" altLang="hu-HU"/>
              <a:pPr/>
              <a:t>‹#›</a:t>
            </a:fld>
            <a:endParaRPr lang="hu-HU" altLang="hu-HU"/>
          </a:p>
        </p:txBody>
      </p:sp>
      <p:sp>
        <p:nvSpPr>
          <p:cNvPr id="19465" name="Rectangle 9">
            <a:extLst>
              <a:ext uri="{FF2B5EF4-FFF2-40B4-BE49-F238E27FC236}">
                <a16:creationId xmlns:a16="http://schemas.microsoft.com/office/drawing/2014/main" id="{ADCD1B9E-78A9-3E16-4525-54B816D21142}"/>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9466" name="Rectangle 10">
            <a:extLst>
              <a:ext uri="{FF2B5EF4-FFF2-40B4-BE49-F238E27FC236}">
                <a16:creationId xmlns:a16="http://schemas.microsoft.com/office/drawing/2014/main" id="{2B7497E8-4B0D-CFE8-21C6-6CA9C728C69B}"/>
              </a:ext>
            </a:extLst>
          </p:cNvPr>
          <p:cNvSpPr>
            <a:spLocks noGrp="1" noChangeArrowheads="1"/>
          </p:cNvSpPr>
          <p:nvPr>
            <p:ph type="title"/>
          </p:nvPr>
        </p:nvSpPr>
        <p:spPr bwMode="auto">
          <a:xfrm>
            <a:off x="609600" y="273050"/>
            <a:ext cx="1097121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9467" name="Rectangle 11">
            <a:extLst>
              <a:ext uri="{FF2B5EF4-FFF2-40B4-BE49-F238E27FC236}">
                <a16:creationId xmlns:a16="http://schemas.microsoft.com/office/drawing/2014/main" id="{7BC08FEF-5376-00DA-D86D-3D7BC48F420A}"/>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Tree>
    <p:extLst>
      <p:ext uri="{BB962C8B-B14F-4D97-AF65-F5344CB8AC3E}">
        <p14:creationId xmlns:p14="http://schemas.microsoft.com/office/powerpoint/2010/main" val="2626575582"/>
      </p:ext>
    </p:extLst>
  </p:cSld>
  <p:clrMap bg1="lt1" tx1="dk1" bg2="lt2" tx2="dk2" accent1="accent1" accent2="accent2" accent3="accent3" accent4="accent4" accent5="accent5" accent6="accent6" hlink="hlink" folHlink="folHlink"/>
  <p:sldLayoutIdLst>
    <p:sldLayoutId id="2147483685"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fomix.hu/aladar/valto.html" TargetMode="External"/><Relationship Id="rId7" Type="http://schemas.openxmlformats.org/officeDocument/2006/relationships/diagramColors" Target="../diagrams/colors1.xml"/><Relationship Id="rId2" Type="http://schemas.openxmlformats.org/officeDocument/2006/relationships/hyperlink" Target="https://github.com/lukrecia602/project/"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fomix.hu/aladar/valto.html"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47.png"/><Relationship Id="rId5" Type="http://schemas.openxmlformats.org/officeDocument/2006/relationships/hyperlink" Target="http://azenhazam.mywire.org:8800/" TargetMode="Externa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cím 2">
            <a:extLst>
              <a:ext uri="{FF2B5EF4-FFF2-40B4-BE49-F238E27FC236}">
                <a16:creationId xmlns:a16="http://schemas.microsoft.com/office/drawing/2014/main" id="{AC77DA40-F8CF-79B0-DAD2-771D5CC30CED}"/>
              </a:ext>
            </a:extLst>
          </p:cNvPr>
          <p:cNvSpPr>
            <a:spLocks noGrp="1"/>
          </p:cNvSpPr>
          <p:nvPr>
            <p:ph type="subTitle" idx="1"/>
          </p:nvPr>
        </p:nvSpPr>
        <p:spPr>
          <a:xfrm>
            <a:off x="1170432" y="3602038"/>
            <a:ext cx="9144000" cy="649922"/>
          </a:xfrm>
        </p:spPr>
        <p:txBody>
          <a:bodyPr>
            <a:normAutofit/>
          </a:bodyPr>
          <a:lstStyle/>
          <a:p>
            <a:r>
              <a:rPr lang="hu-HU" sz="2000" dirty="0">
                <a:solidFill>
                  <a:schemeClr val="tx1"/>
                </a:solidFill>
              </a:rPr>
              <a:t>Tóth Sándorné</a:t>
            </a:r>
          </a:p>
        </p:txBody>
      </p:sp>
      <p:sp>
        <p:nvSpPr>
          <p:cNvPr id="5" name="Szövegdoboz 4">
            <a:extLst>
              <a:ext uri="{FF2B5EF4-FFF2-40B4-BE49-F238E27FC236}">
                <a16:creationId xmlns:a16="http://schemas.microsoft.com/office/drawing/2014/main" id="{A1BE50EF-3A6D-761D-4D03-E0F21A29FA55}"/>
              </a:ext>
            </a:extLst>
          </p:cNvPr>
          <p:cNvSpPr txBox="1"/>
          <p:nvPr/>
        </p:nvSpPr>
        <p:spPr>
          <a:xfrm>
            <a:off x="1170432" y="2217043"/>
            <a:ext cx="7260336" cy="1384995"/>
          </a:xfrm>
          <a:prstGeom prst="rect">
            <a:avLst/>
          </a:prstGeom>
          <a:noFill/>
        </p:spPr>
        <p:txBody>
          <a:bodyPr wrap="square" rtlCol="0">
            <a:spAutoFit/>
          </a:bodyPr>
          <a:lstStyle/>
          <a:p>
            <a:r>
              <a:rPr lang="hu-HU" sz="4800" dirty="0"/>
              <a:t>Valutaváltó</a:t>
            </a:r>
          </a:p>
          <a:p>
            <a:r>
              <a:rPr lang="hu-HU" sz="3600" dirty="0"/>
              <a:t>Projektfeladat</a:t>
            </a:r>
          </a:p>
        </p:txBody>
      </p:sp>
    </p:spTree>
    <p:extLst>
      <p:ext uri="{BB962C8B-B14F-4D97-AF65-F5344CB8AC3E}">
        <p14:creationId xmlns:p14="http://schemas.microsoft.com/office/powerpoint/2010/main" val="2576683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doboz 2">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rPr>
              <a:t>Felhasználó kezelés</a:t>
            </a:r>
          </a:p>
        </p:txBody>
      </p:sp>
      <p:sp>
        <p:nvSpPr>
          <p:cNvPr id="4" name="Szövegdoboz 3">
            <a:extLst>
              <a:ext uri="{FF2B5EF4-FFF2-40B4-BE49-F238E27FC236}">
                <a16:creationId xmlns:a16="http://schemas.microsoft.com/office/drawing/2014/main" id="{BCCCF203-CA00-3B68-0502-5E147BA0F873}"/>
              </a:ext>
            </a:extLst>
          </p:cNvPr>
          <p:cNvSpPr txBox="1"/>
          <p:nvPr/>
        </p:nvSpPr>
        <p:spPr>
          <a:xfrm>
            <a:off x="622300" y="1924429"/>
            <a:ext cx="447040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2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Célunk: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Ugyanaz a felület szolgáljon a regisztrációhoz és a bejelentkezéshez</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A pénzküldő funkció a bejelentkezés után váljon elérhetővé</a:t>
            </a:r>
          </a:p>
        </p:txBody>
      </p:sp>
      <p:sp>
        <p:nvSpPr>
          <p:cNvPr id="7" name="Lekerekített téglalap 6"/>
          <p:cNvSpPr/>
          <p:nvPr/>
        </p:nvSpPr>
        <p:spPr>
          <a:xfrm>
            <a:off x="5472586" y="1556129"/>
            <a:ext cx="6274913" cy="4056888"/>
          </a:xfrm>
          <a:prstGeom prst="roundRect">
            <a:avLst>
              <a:gd name="adj" fmla="val 18545"/>
            </a:avLst>
          </a:prstGeom>
          <a:blipFill>
            <a:blip r:embed="rId2">
              <a:extLst>
                <a:ext uri="{28A0092B-C50C-407E-A947-70E740481C1C}">
                  <a14:useLocalDpi xmlns:a14="http://schemas.microsoft.com/office/drawing/2010/main" val="0"/>
                </a:ext>
              </a:extLst>
            </a:blip>
            <a:srcRect/>
            <a:stretch>
              <a:fillRect l="-40000" r="-40000"/>
            </a:stretch>
          </a:blipFill>
          <a:effectLst>
            <a:reflection blurRad="6350" stA="50000" endA="300" endPos="38500" dist="50800" dir="5400000" sy="-100000" algn="bl" rotWithShape="0"/>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4265076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doboz 2">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rPr>
              <a:t>Felhasználó kezelés</a:t>
            </a:r>
          </a:p>
        </p:txBody>
      </p:sp>
      <p:sp>
        <p:nvSpPr>
          <p:cNvPr id="4" name="Szövegdoboz 3">
            <a:extLst>
              <a:ext uri="{FF2B5EF4-FFF2-40B4-BE49-F238E27FC236}">
                <a16:creationId xmlns:a16="http://schemas.microsoft.com/office/drawing/2014/main" id="{BCCCF203-CA00-3B68-0502-5E147BA0F873}"/>
              </a:ext>
            </a:extLst>
          </p:cNvPr>
          <p:cNvSpPr txBox="1"/>
          <p:nvPr/>
        </p:nvSpPr>
        <p:spPr>
          <a:xfrm>
            <a:off x="571500" y="1721229"/>
            <a:ext cx="447040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2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Eszköz: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 </a:t>
            </a:r>
            <a:r>
              <a:rPr kumimoji="0" lang="hu-HU" sz="20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django</a:t>
            </a:r>
            <a:r>
              <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beépített rendszere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2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Emiatt szükség volt: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frontend f</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elületre különböző metódusokkal.</a:t>
            </a:r>
            <a:endPar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6" name="Tartalom helye 4">
            <a:extLst>
              <a:ext uri="{FF2B5EF4-FFF2-40B4-BE49-F238E27FC236}">
                <a16:creationId xmlns:a16="http://schemas.microsoft.com/office/drawing/2014/main" id="{0B819F31-6A40-2344-4A60-EC034A61006B}"/>
              </a:ext>
            </a:extLst>
          </p:cNvPr>
          <p:cNvPicPr>
            <a:picLocks noChangeAspect="1"/>
          </p:cNvPicPr>
          <p:nvPr/>
        </p:nvPicPr>
        <p:blipFill rotWithShape="1">
          <a:blip r:embed="rId2">
            <a:extLst>
              <a:ext uri="{28A0092B-C50C-407E-A947-70E740481C1C}">
                <a14:useLocalDpi xmlns:a14="http://schemas.microsoft.com/office/drawing/2010/main" val="0"/>
              </a:ext>
            </a:extLst>
          </a:blip>
          <a:srcRect l="634" t="1361" r="28283"/>
          <a:stretch/>
        </p:blipFill>
        <p:spPr>
          <a:xfrm>
            <a:off x="5358384" y="1979695"/>
            <a:ext cx="6056244" cy="3209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0390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096C439E-9BC4-9339-EABD-9CA8E468E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1151" y="1450791"/>
            <a:ext cx="8886201" cy="4848748"/>
          </a:xfrm>
          <a:prstGeom prst="rect">
            <a:avLst/>
          </a:prstGeom>
          <a:solidFill>
            <a:srgbClr val="FFFFFF">
              <a:shade val="85000"/>
            </a:srgbClr>
          </a:solidFill>
          <a:ln w="190500" cap="rnd">
            <a:solidFill>
              <a:srgbClr val="FFFFFF"/>
            </a:solidFill>
          </a:ln>
          <a:effectLst>
            <a:outerShdw blurRad="50800" dist="38100" dir="16200000" rotWithShape="0">
              <a:prstClr val="black">
                <a:alpha val="40000"/>
              </a:prstClr>
            </a:outerShdw>
            <a:reflection blurRad="6350" stA="52000" endA="300" endPos="35000" dir="5400000" sy="-100000" algn="bl" rotWithShape="0"/>
          </a:effectLst>
          <a:scene3d>
            <a:camera prst="orthographicFront"/>
            <a:lightRig rig="soft" dir="t"/>
          </a:scene3d>
          <a:sp3d contourW="12700" prstMaterial="matte">
            <a:bevelT w="63500" h="50800"/>
            <a:contourClr>
              <a:srgbClr val="C0C0C0"/>
            </a:contourClr>
          </a:sp3d>
        </p:spPr>
      </p:pic>
      <p:sp>
        <p:nvSpPr>
          <p:cNvPr id="8" name="Szövegdoboz 7">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rPr>
              <a:t>Exchange</a:t>
            </a:r>
          </a:p>
        </p:txBody>
      </p:sp>
    </p:spTree>
    <p:extLst>
      <p:ext uri="{BB962C8B-B14F-4D97-AF65-F5344CB8AC3E}">
        <p14:creationId xmlns:p14="http://schemas.microsoft.com/office/powerpoint/2010/main" val="1613819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zövegdoboz 7">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err="1">
                <a:ln>
                  <a:noFill/>
                </a:ln>
                <a:solidFill>
                  <a:prstClr val="white"/>
                </a:solidFill>
                <a:effectLst/>
                <a:uLnTx/>
                <a:uFillTx/>
                <a:latin typeface="Century Gothic" panose="020B0502020202020204"/>
                <a:ea typeface="+mn-ea"/>
                <a:cs typeface="+mn-cs"/>
              </a:rPr>
              <a:t>Sending</a:t>
            </a:r>
            <a:endPar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5" name="Tartalom helye 4">
            <a:extLst>
              <a:ext uri="{FF2B5EF4-FFF2-40B4-BE49-F238E27FC236}">
                <a16:creationId xmlns:a16="http://schemas.microsoft.com/office/drawing/2014/main" id="{F59B4828-BF72-360B-7BD2-28D30DFC2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7529" y="1485885"/>
            <a:ext cx="2917371" cy="4831213"/>
          </a:xfrm>
          <a:effectLst>
            <a:outerShdw blurRad="50800" dist="38100" dir="16200000" rotWithShape="0">
              <a:prstClr val="black">
                <a:alpha val="40000"/>
              </a:prstClr>
            </a:outerShdw>
            <a:reflection blurRad="6350" stA="52000" endA="300" endPos="35000" dir="5400000" sy="-100000" algn="bl" rotWithShape="0"/>
          </a:effectLst>
        </p:spPr>
      </p:pic>
      <p:sp>
        <p:nvSpPr>
          <p:cNvPr id="2" name="Szövegdoboz 1">
            <a:extLst>
              <a:ext uri="{FF2B5EF4-FFF2-40B4-BE49-F238E27FC236}">
                <a16:creationId xmlns:a16="http://schemas.microsoft.com/office/drawing/2014/main" id="{E91675B9-C8F9-11F5-D15B-5AD173D7E887}"/>
              </a:ext>
            </a:extLst>
          </p:cNvPr>
          <p:cNvSpPr txBox="1"/>
          <p:nvPr/>
        </p:nvSpPr>
        <p:spPr>
          <a:xfrm>
            <a:off x="508000" y="1603489"/>
            <a:ext cx="6328229" cy="400110"/>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Only</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for</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registered</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users</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can</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send</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money</a:t>
            </a:r>
            <a:endPar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 name="Szövegdoboz 2">
            <a:extLst>
              <a:ext uri="{FF2B5EF4-FFF2-40B4-BE49-F238E27FC236}">
                <a16:creationId xmlns:a16="http://schemas.microsoft.com/office/drawing/2014/main" id="{49780D18-FE6C-E0A0-A281-D4103011AF7E}"/>
              </a:ext>
            </a:extLst>
          </p:cNvPr>
          <p:cNvSpPr txBox="1"/>
          <p:nvPr/>
        </p:nvSpPr>
        <p:spPr>
          <a:xfrm>
            <a:off x="508000" y="2324762"/>
            <a:ext cx="5588000" cy="70788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Sending</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requires</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the</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recipient’s</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name</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and account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number</a:t>
            </a:r>
            <a:endPar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4" name="Kép 3">
            <a:extLst>
              <a:ext uri="{FF2B5EF4-FFF2-40B4-BE49-F238E27FC236}">
                <a16:creationId xmlns:a16="http://schemas.microsoft.com/office/drawing/2014/main" id="{EF312A01-EE28-5417-10E0-8E00200F2B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3021" y="3626119"/>
            <a:ext cx="5554508" cy="2690979"/>
          </a:xfrm>
          <a:prstGeom prst="rect">
            <a:avLst/>
          </a:prstGeom>
          <a:effectLst>
            <a:outerShdw blurRad="50800" dist="38100" dir="16200000" rotWithShape="0">
              <a:prstClr val="black">
                <a:alpha val="40000"/>
              </a:prstClr>
            </a:outerShdw>
            <a:reflection blurRad="6350" stA="52000" endA="300" endPos="35000" dir="5400000" sy="-100000" algn="bl" rotWithShape="0"/>
          </a:effectLst>
        </p:spPr>
      </p:pic>
    </p:spTree>
    <p:extLst>
      <p:ext uri="{BB962C8B-B14F-4D97-AF65-F5344CB8AC3E}">
        <p14:creationId xmlns:p14="http://schemas.microsoft.com/office/powerpoint/2010/main" val="2017700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p:cNvPicPr>
            <a:picLocks noChangeAspect="1"/>
          </p:cNvPicPr>
          <p:nvPr/>
        </p:nvPicPr>
        <p:blipFill>
          <a:blip r:embed="rId2"/>
          <a:stretch>
            <a:fillRect/>
          </a:stretch>
        </p:blipFill>
        <p:spPr>
          <a:xfrm flipH="1">
            <a:off x="-1" y="0"/>
            <a:ext cx="12192001" cy="6858000"/>
          </a:xfrm>
          <a:prstGeom prst="rect">
            <a:avLst/>
          </a:prstGeom>
        </p:spPr>
      </p:pic>
      <p:sp>
        <p:nvSpPr>
          <p:cNvPr id="3" name="Tartalom helye 2">
            <a:extLst>
              <a:ext uri="{FF2B5EF4-FFF2-40B4-BE49-F238E27FC236}">
                <a16:creationId xmlns:a16="http://schemas.microsoft.com/office/drawing/2014/main" id="{DEEA44ED-EACD-EEEC-0EF9-2CD64EFB04AD}"/>
              </a:ext>
            </a:extLst>
          </p:cNvPr>
          <p:cNvSpPr>
            <a:spLocks noGrp="1"/>
          </p:cNvSpPr>
          <p:nvPr>
            <p:ph idx="1"/>
          </p:nvPr>
        </p:nvSpPr>
        <p:spPr>
          <a:xfrm>
            <a:off x="6983412" y="1103531"/>
            <a:ext cx="4738688" cy="4845407"/>
          </a:xfrm>
        </p:spPr>
        <p:txBody>
          <a:bodyPr/>
          <a:lstStyle/>
          <a:p>
            <a:r>
              <a:rPr lang="hu-HU" dirty="0">
                <a:solidFill>
                  <a:schemeClr val="tx1"/>
                </a:solidFill>
              </a:rPr>
              <a:t>The </a:t>
            </a:r>
            <a:r>
              <a:rPr lang="hu-HU" dirty="0" err="1">
                <a:solidFill>
                  <a:schemeClr val="tx1"/>
                </a:solidFill>
              </a:rPr>
              <a:t>transaction</a:t>
            </a:r>
            <a:r>
              <a:rPr lang="hu-HU" dirty="0">
                <a:solidFill>
                  <a:schemeClr val="tx1"/>
                </a:solidFill>
              </a:rPr>
              <a:t> </a:t>
            </a:r>
            <a:r>
              <a:rPr lang="hu-HU" dirty="0" err="1">
                <a:solidFill>
                  <a:schemeClr val="tx1"/>
                </a:solidFill>
              </a:rPr>
              <a:t>data</a:t>
            </a:r>
            <a:r>
              <a:rPr lang="hu-HU" dirty="0">
                <a:solidFill>
                  <a:schemeClr val="tx1"/>
                </a:solidFill>
              </a:rPr>
              <a:t> is </a:t>
            </a:r>
            <a:r>
              <a:rPr lang="hu-HU" dirty="0" err="1">
                <a:solidFill>
                  <a:schemeClr val="tx1"/>
                </a:solidFill>
              </a:rPr>
              <a:t>stored</a:t>
            </a:r>
            <a:r>
              <a:rPr lang="hu-HU" dirty="0">
                <a:solidFill>
                  <a:schemeClr val="tx1"/>
                </a:solidFill>
              </a:rPr>
              <a:t> </a:t>
            </a:r>
            <a:r>
              <a:rPr lang="hu-HU" dirty="0" err="1">
                <a:solidFill>
                  <a:schemeClr val="tx1"/>
                </a:solidFill>
              </a:rPr>
              <a:t>after</a:t>
            </a:r>
            <a:r>
              <a:rPr lang="hu-HU" dirty="0">
                <a:solidFill>
                  <a:schemeClr val="tx1"/>
                </a:solidFill>
              </a:rPr>
              <a:t> </a:t>
            </a:r>
            <a:r>
              <a:rPr lang="hu-HU" dirty="0" err="1">
                <a:solidFill>
                  <a:schemeClr val="tx1"/>
                </a:solidFill>
              </a:rPr>
              <a:t>sending</a:t>
            </a:r>
            <a:r>
              <a:rPr lang="hu-HU" dirty="0">
                <a:solidFill>
                  <a:schemeClr val="tx1"/>
                </a:solidFill>
              </a:rPr>
              <a:t>.</a:t>
            </a:r>
          </a:p>
          <a:p>
            <a:r>
              <a:rPr lang="hu-HU" dirty="0">
                <a:solidFill>
                  <a:schemeClr val="tx1"/>
                </a:solidFill>
              </a:rPr>
              <a:t>The </a:t>
            </a:r>
            <a:r>
              <a:rPr lang="hu-HU" dirty="0" err="1">
                <a:solidFill>
                  <a:schemeClr val="tx1"/>
                </a:solidFill>
              </a:rPr>
              <a:t>logged</a:t>
            </a:r>
            <a:r>
              <a:rPr lang="hu-HU" dirty="0">
                <a:solidFill>
                  <a:schemeClr val="tx1"/>
                </a:solidFill>
              </a:rPr>
              <a:t> </a:t>
            </a:r>
            <a:r>
              <a:rPr lang="hu-HU" dirty="0" err="1">
                <a:solidFill>
                  <a:schemeClr val="tx1"/>
                </a:solidFill>
              </a:rPr>
              <a:t>in</a:t>
            </a:r>
            <a:r>
              <a:rPr lang="hu-HU" dirty="0">
                <a:solidFill>
                  <a:schemeClr val="tx1"/>
                </a:solidFill>
              </a:rPr>
              <a:t> </a:t>
            </a:r>
            <a:r>
              <a:rPr lang="hu-HU" dirty="0" err="1">
                <a:solidFill>
                  <a:schemeClr val="tx1"/>
                </a:solidFill>
              </a:rPr>
              <a:t>users</a:t>
            </a:r>
            <a:r>
              <a:rPr lang="hu-HU" dirty="0">
                <a:solidFill>
                  <a:schemeClr val="tx1"/>
                </a:solidFill>
              </a:rPr>
              <a:t> </a:t>
            </a:r>
            <a:r>
              <a:rPr lang="hu-HU" dirty="0" err="1">
                <a:solidFill>
                  <a:schemeClr val="tx1"/>
                </a:solidFill>
              </a:rPr>
              <a:t>can</a:t>
            </a:r>
            <a:r>
              <a:rPr lang="hu-HU" dirty="0">
                <a:solidFill>
                  <a:schemeClr val="tx1"/>
                </a:solidFill>
              </a:rPr>
              <a:t> </a:t>
            </a:r>
            <a:r>
              <a:rPr lang="hu-HU" dirty="0" err="1">
                <a:solidFill>
                  <a:schemeClr val="tx1"/>
                </a:solidFill>
              </a:rPr>
              <a:t>see</a:t>
            </a:r>
            <a:r>
              <a:rPr lang="hu-HU" dirty="0">
                <a:solidFill>
                  <a:schemeClr val="tx1"/>
                </a:solidFill>
              </a:rPr>
              <a:t> </a:t>
            </a:r>
            <a:r>
              <a:rPr lang="hu-HU" dirty="0" err="1">
                <a:solidFill>
                  <a:schemeClr val="tx1"/>
                </a:solidFill>
              </a:rPr>
              <a:t>their</a:t>
            </a:r>
            <a:r>
              <a:rPr lang="hu-HU" dirty="0">
                <a:solidFill>
                  <a:schemeClr val="tx1"/>
                </a:solidFill>
              </a:rPr>
              <a:t> </a:t>
            </a:r>
            <a:r>
              <a:rPr lang="hu-HU" dirty="0" err="1">
                <a:solidFill>
                  <a:schemeClr val="tx1"/>
                </a:solidFill>
              </a:rPr>
              <a:t>previous</a:t>
            </a:r>
            <a:r>
              <a:rPr lang="hu-HU" dirty="0">
                <a:solidFill>
                  <a:schemeClr val="tx1"/>
                </a:solidFill>
              </a:rPr>
              <a:t> </a:t>
            </a:r>
            <a:r>
              <a:rPr lang="hu-HU" dirty="0" err="1">
                <a:solidFill>
                  <a:schemeClr val="tx1"/>
                </a:solidFill>
              </a:rPr>
              <a:t>transactions</a:t>
            </a:r>
            <a:r>
              <a:rPr lang="hu-HU" dirty="0">
                <a:solidFill>
                  <a:schemeClr val="tx1"/>
                </a:solidFill>
              </a:rPr>
              <a:t>.</a:t>
            </a:r>
          </a:p>
          <a:p>
            <a:pPr marL="0" indent="0">
              <a:buNone/>
            </a:pPr>
            <a:endParaRPr lang="hu-HU" dirty="0">
              <a:solidFill>
                <a:schemeClr val="tx1"/>
              </a:solidFill>
            </a:endParaRPr>
          </a:p>
          <a:p>
            <a:r>
              <a:rPr lang="hu-HU" dirty="0">
                <a:solidFill>
                  <a:schemeClr val="tx1"/>
                </a:solidFill>
              </a:rPr>
              <a:t>The </a:t>
            </a:r>
            <a:r>
              <a:rPr lang="hu-HU" dirty="0" err="1">
                <a:solidFill>
                  <a:schemeClr val="tx1"/>
                </a:solidFill>
              </a:rPr>
              <a:t>previous</a:t>
            </a:r>
            <a:r>
              <a:rPr lang="hu-HU" dirty="0">
                <a:solidFill>
                  <a:schemeClr val="tx1"/>
                </a:solidFill>
              </a:rPr>
              <a:t> </a:t>
            </a:r>
            <a:r>
              <a:rPr lang="hu-HU" dirty="0" err="1">
                <a:solidFill>
                  <a:schemeClr val="tx1"/>
                </a:solidFill>
              </a:rPr>
              <a:t>transactions</a:t>
            </a:r>
            <a:r>
              <a:rPr lang="hu-HU" dirty="0">
                <a:solidFill>
                  <a:schemeClr val="tx1"/>
                </a:solidFill>
              </a:rPr>
              <a:t> </a:t>
            </a:r>
            <a:r>
              <a:rPr lang="hu-HU" dirty="0" err="1">
                <a:solidFill>
                  <a:schemeClr val="tx1"/>
                </a:solidFill>
              </a:rPr>
              <a:t>are</a:t>
            </a:r>
            <a:r>
              <a:rPr lang="hu-HU" dirty="0">
                <a:solidFill>
                  <a:schemeClr val="tx1"/>
                </a:solidFill>
              </a:rPr>
              <a:t> </a:t>
            </a:r>
            <a:r>
              <a:rPr lang="hu-HU" dirty="0" err="1">
                <a:solidFill>
                  <a:schemeClr val="tx1"/>
                </a:solidFill>
              </a:rPr>
              <a:t>listed</a:t>
            </a:r>
            <a:r>
              <a:rPr lang="hu-HU" dirty="0">
                <a:solidFill>
                  <a:schemeClr val="tx1"/>
                </a:solidFill>
              </a:rPr>
              <a:t> </a:t>
            </a:r>
            <a:r>
              <a:rPr lang="hu-HU" dirty="0" err="1">
                <a:solidFill>
                  <a:schemeClr val="tx1"/>
                </a:solidFill>
              </a:rPr>
              <a:t>by</a:t>
            </a:r>
            <a:r>
              <a:rPr lang="hu-HU" dirty="0">
                <a:solidFill>
                  <a:schemeClr val="tx1"/>
                </a:solidFill>
              </a:rPr>
              <a:t> </a:t>
            </a:r>
            <a:r>
              <a:rPr lang="hu-HU" dirty="0" err="1">
                <a:solidFill>
                  <a:schemeClr val="tx1"/>
                </a:solidFill>
              </a:rPr>
              <a:t>date</a:t>
            </a:r>
            <a:r>
              <a:rPr lang="hu-HU" dirty="0">
                <a:solidFill>
                  <a:schemeClr val="tx1"/>
                </a:solidFill>
              </a:rPr>
              <a:t> </a:t>
            </a:r>
            <a:r>
              <a:rPr lang="hu-HU" dirty="0" err="1">
                <a:solidFill>
                  <a:schemeClr val="tx1"/>
                </a:solidFill>
              </a:rPr>
              <a:t>with</a:t>
            </a:r>
            <a:r>
              <a:rPr lang="hu-HU" dirty="0">
                <a:solidFill>
                  <a:schemeClr val="tx1"/>
                </a:solidFill>
              </a:rPr>
              <a:t> </a:t>
            </a:r>
            <a:r>
              <a:rPr lang="hu-HU" dirty="0" err="1">
                <a:solidFill>
                  <a:schemeClr val="tx1"/>
                </a:solidFill>
              </a:rPr>
              <a:t>the</a:t>
            </a:r>
            <a:r>
              <a:rPr lang="hu-HU" dirty="0">
                <a:solidFill>
                  <a:schemeClr val="tx1"/>
                </a:solidFill>
              </a:rPr>
              <a:t> most </a:t>
            </a:r>
            <a:r>
              <a:rPr lang="hu-HU" dirty="0" err="1">
                <a:solidFill>
                  <a:schemeClr val="tx1"/>
                </a:solidFill>
              </a:rPr>
              <a:t>recent</a:t>
            </a:r>
            <a:r>
              <a:rPr lang="hu-HU" dirty="0">
                <a:solidFill>
                  <a:schemeClr val="tx1"/>
                </a:solidFill>
              </a:rPr>
              <a:t> </a:t>
            </a:r>
            <a:r>
              <a:rPr lang="hu-HU" dirty="0" err="1">
                <a:solidFill>
                  <a:schemeClr val="tx1"/>
                </a:solidFill>
              </a:rPr>
              <a:t>one</a:t>
            </a:r>
            <a:r>
              <a:rPr lang="hu-HU" dirty="0">
                <a:solidFill>
                  <a:schemeClr val="tx1"/>
                </a:solidFill>
              </a:rPr>
              <a:t> </a:t>
            </a:r>
            <a:r>
              <a:rPr lang="hu-HU" dirty="0" err="1">
                <a:solidFill>
                  <a:schemeClr val="tx1"/>
                </a:solidFill>
              </a:rPr>
              <a:t>on</a:t>
            </a:r>
            <a:r>
              <a:rPr lang="hu-HU" dirty="0">
                <a:solidFill>
                  <a:schemeClr val="tx1"/>
                </a:solidFill>
              </a:rPr>
              <a:t> top.</a:t>
            </a:r>
          </a:p>
          <a:p>
            <a:r>
              <a:rPr lang="hu-HU" dirty="0">
                <a:solidFill>
                  <a:schemeClr val="tx1"/>
                </a:solidFill>
              </a:rPr>
              <a:t>The </a:t>
            </a:r>
            <a:r>
              <a:rPr lang="hu-HU" dirty="0" err="1">
                <a:solidFill>
                  <a:schemeClr val="tx1"/>
                </a:solidFill>
              </a:rPr>
              <a:t>transaction</a:t>
            </a:r>
            <a:r>
              <a:rPr lang="hu-HU" dirty="0">
                <a:solidFill>
                  <a:schemeClr val="tx1"/>
                </a:solidFill>
              </a:rPr>
              <a:t> </a:t>
            </a:r>
            <a:r>
              <a:rPr lang="hu-HU" dirty="0" err="1">
                <a:solidFill>
                  <a:schemeClr val="tx1"/>
                </a:solidFill>
              </a:rPr>
              <a:t>history</a:t>
            </a:r>
            <a:r>
              <a:rPr lang="hu-HU" dirty="0">
                <a:solidFill>
                  <a:schemeClr val="tx1"/>
                </a:solidFill>
              </a:rPr>
              <a:t> is </a:t>
            </a:r>
            <a:r>
              <a:rPr lang="hu-HU" dirty="0" err="1">
                <a:solidFill>
                  <a:schemeClr val="tx1"/>
                </a:solidFill>
              </a:rPr>
              <a:t>deleted</a:t>
            </a:r>
            <a:r>
              <a:rPr lang="hu-HU" dirty="0">
                <a:solidFill>
                  <a:schemeClr val="tx1"/>
                </a:solidFill>
              </a:rPr>
              <a:t> </a:t>
            </a:r>
            <a:r>
              <a:rPr lang="hu-HU" dirty="0" err="1">
                <a:solidFill>
                  <a:schemeClr val="tx1"/>
                </a:solidFill>
              </a:rPr>
              <a:t>when</a:t>
            </a:r>
            <a:r>
              <a:rPr lang="hu-HU" dirty="0">
                <a:solidFill>
                  <a:schemeClr val="tx1"/>
                </a:solidFill>
              </a:rPr>
              <a:t> </a:t>
            </a:r>
            <a:r>
              <a:rPr lang="hu-HU" dirty="0" err="1">
                <a:solidFill>
                  <a:schemeClr val="tx1"/>
                </a:solidFill>
              </a:rPr>
              <a:t>the</a:t>
            </a:r>
            <a:r>
              <a:rPr lang="hu-HU" dirty="0">
                <a:solidFill>
                  <a:schemeClr val="tx1"/>
                </a:solidFill>
              </a:rPr>
              <a:t> account is </a:t>
            </a:r>
            <a:r>
              <a:rPr lang="hu-HU" dirty="0" err="1">
                <a:solidFill>
                  <a:schemeClr val="tx1"/>
                </a:solidFill>
              </a:rPr>
              <a:t>deleted</a:t>
            </a:r>
            <a:r>
              <a:rPr lang="hu-HU" dirty="0">
                <a:solidFill>
                  <a:schemeClr val="tx1"/>
                </a:solidFill>
              </a:rPr>
              <a:t>.</a:t>
            </a:r>
          </a:p>
        </p:txBody>
      </p:sp>
      <p:pic>
        <p:nvPicPr>
          <p:cNvPr id="4" name="Kép 3"/>
          <p:cNvPicPr>
            <a:picLocks noChangeAspect="1"/>
          </p:cNvPicPr>
          <p:nvPr/>
        </p:nvPicPr>
        <p:blipFill rotWithShape="1">
          <a:blip r:embed="rId3">
            <a:extLst>
              <a:ext uri="{28A0092B-C50C-407E-A947-70E740481C1C}">
                <a14:useLocalDpi xmlns:a14="http://schemas.microsoft.com/office/drawing/2010/main" val="0"/>
              </a:ext>
            </a:extLst>
          </a:blip>
          <a:srcRect b="4921"/>
          <a:stretch/>
        </p:blipFill>
        <p:spPr>
          <a:xfrm>
            <a:off x="101861" y="1751230"/>
            <a:ext cx="6779690" cy="3550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zövegdoboz 4">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err="1">
                <a:ln>
                  <a:noFill/>
                </a:ln>
                <a:solidFill>
                  <a:prstClr val="white"/>
                </a:solidFill>
                <a:effectLst/>
                <a:uLnTx/>
                <a:uFillTx/>
                <a:latin typeface="Century Gothic" panose="020B0502020202020204"/>
                <a:ea typeface="+mn-ea"/>
                <a:cs typeface="+mn-cs"/>
              </a:rPr>
              <a:t>Transactions</a:t>
            </a:r>
            <a:endPar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351871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48524525-75F9-536A-12D0-39AA4AA3D7DB}"/>
              </a:ext>
            </a:extLst>
          </p:cNvPr>
          <p:cNvSpPr>
            <a:spLocks noGrp="1" noChangeArrowheads="1"/>
          </p:cNvSpPr>
          <p:nvPr>
            <p:ph type="subTitle" idx="4294967295"/>
          </p:nvPr>
        </p:nvSpPr>
        <p:spPr>
          <a:xfrm>
            <a:off x="155575" y="6284913"/>
            <a:ext cx="1876425" cy="406400"/>
          </a:xfrm>
          <a:ln/>
        </p:spPr>
        <p:txBody>
          <a:bodyPr lIns="91440" tIns="45720" rIns="91440" bIns="45720"/>
          <a:lstStyle/>
          <a:p>
            <a:pPr marL="0" indent="0">
              <a:lnSpc>
                <a:spcPct val="100000"/>
              </a:lnSpc>
              <a:spcBef>
                <a:spcPts val="413"/>
              </a:spcBef>
              <a:spcAft>
                <a:spcPts val="613"/>
              </a:spcAft>
              <a:tabLst>
                <a:tab pos="0" algn="l"/>
                <a:tab pos="914400" algn="l"/>
                <a:tab pos="1828800" algn="l"/>
              </a:tabLst>
            </a:pPr>
            <a:r>
              <a:rPr lang="hu-HU" altLang="hu-HU" sz="2000">
                <a:latin typeface="Century Gothic" panose="020B0502020202020204" pitchFamily="34" charset="0"/>
              </a:rPr>
              <a:t>Kardos Zoltán</a:t>
            </a:r>
          </a:p>
        </p:txBody>
      </p:sp>
      <p:sp>
        <p:nvSpPr>
          <p:cNvPr id="21506" name="Rectangle 2">
            <a:extLst>
              <a:ext uri="{FF2B5EF4-FFF2-40B4-BE49-F238E27FC236}">
                <a16:creationId xmlns:a16="http://schemas.microsoft.com/office/drawing/2014/main" id="{211B0529-EFE6-A353-3BF9-B76FF0A37640}"/>
              </a:ext>
            </a:extLst>
          </p:cNvPr>
          <p:cNvSpPr>
            <a:spLocks noChangeArrowheads="1"/>
          </p:cNvSpPr>
          <p:nvPr/>
        </p:nvSpPr>
        <p:spPr bwMode="auto">
          <a:xfrm>
            <a:off x="142875" y="220663"/>
            <a:ext cx="72596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Lst>
              <a:defRPr/>
            </a:pPr>
            <a:r>
              <a:rPr kumimoji="0" lang="hu-HU" altLang="hu-HU" sz="48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DejaVu Sans" charset="0"/>
              </a:rPr>
              <a:t>Frontend és design</a:t>
            </a:r>
          </a:p>
        </p:txBody>
      </p:sp>
      <p:pic>
        <p:nvPicPr>
          <p:cNvPr id="21507" name="Picture 3">
            <a:extLst>
              <a:ext uri="{FF2B5EF4-FFF2-40B4-BE49-F238E27FC236}">
                <a16:creationId xmlns:a16="http://schemas.microsoft.com/office/drawing/2014/main" id="{1CF20DD6-8EF7-8F6C-2D5F-13F58ADCF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3025775"/>
            <a:ext cx="4203700" cy="2649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8" name="AutoShape 4">
            <a:extLst>
              <a:ext uri="{FF2B5EF4-FFF2-40B4-BE49-F238E27FC236}">
                <a16:creationId xmlns:a16="http://schemas.microsoft.com/office/drawing/2014/main" id="{CD23C5E6-26B2-6BD2-5672-E8A0247F6314}"/>
              </a:ext>
            </a:extLst>
          </p:cNvPr>
          <p:cNvSpPr>
            <a:spLocks noChangeArrowheads="1"/>
          </p:cNvSpPr>
          <p:nvPr/>
        </p:nvSpPr>
        <p:spPr bwMode="auto">
          <a:xfrm>
            <a:off x="309563" y="1766888"/>
            <a:ext cx="1920875" cy="883708"/>
          </a:xfrm>
          <a:prstGeom prst="wedgeRoundRectCallout">
            <a:avLst>
              <a:gd name="adj1" fmla="val -53454"/>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Hozz létre egy valuta váltó, deviza küldő weboldalt...</a:t>
            </a:r>
          </a:p>
        </p:txBody>
      </p:sp>
      <p:sp>
        <p:nvSpPr>
          <p:cNvPr id="21509" name="AutoShape 5">
            <a:extLst>
              <a:ext uri="{FF2B5EF4-FFF2-40B4-BE49-F238E27FC236}">
                <a16:creationId xmlns:a16="http://schemas.microsoft.com/office/drawing/2014/main" id="{2592068B-ADE3-1719-BEFF-8CCCEBF806CD}"/>
              </a:ext>
            </a:extLst>
          </p:cNvPr>
          <p:cNvSpPr>
            <a:spLocks noChangeArrowheads="1"/>
          </p:cNvSpPr>
          <p:nvPr/>
        </p:nvSpPr>
        <p:spPr bwMode="auto">
          <a:xfrm>
            <a:off x="2916238" y="1503363"/>
            <a:ext cx="2263775" cy="632354"/>
          </a:xfrm>
          <a:prstGeom prst="wedgeRoundRectCallout">
            <a:avLst>
              <a:gd name="adj1" fmla="val -81949"/>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Jó, jó csinálom, de mik a spcifikációk?</a:t>
            </a:r>
          </a:p>
        </p:txBody>
      </p:sp>
      <p:pic>
        <p:nvPicPr>
          <p:cNvPr id="21510" name="Picture 6">
            <a:extLst>
              <a:ext uri="{FF2B5EF4-FFF2-40B4-BE49-F238E27FC236}">
                <a16:creationId xmlns:a16="http://schemas.microsoft.com/office/drawing/2014/main" id="{8E87CDC0-EB74-6A5D-4230-83B1CB3C3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675" y="153988"/>
            <a:ext cx="2903538" cy="1962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1" name="Picture 7">
            <a:extLst>
              <a:ext uri="{FF2B5EF4-FFF2-40B4-BE49-F238E27FC236}">
                <a16:creationId xmlns:a16="http://schemas.microsoft.com/office/drawing/2014/main" id="{8568E13C-F3C0-FBF8-BBDE-40DA1DCEF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0" y="153988"/>
            <a:ext cx="1879600" cy="1057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2" name="Picture 8">
            <a:extLst>
              <a:ext uri="{FF2B5EF4-FFF2-40B4-BE49-F238E27FC236}">
                <a16:creationId xmlns:a16="http://schemas.microsoft.com/office/drawing/2014/main" id="{A548B74C-E281-00B3-FD22-E37A14F3E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9100" y="152400"/>
            <a:ext cx="1504950" cy="1058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3" name="Picture 9">
            <a:extLst>
              <a:ext uri="{FF2B5EF4-FFF2-40B4-BE49-F238E27FC236}">
                <a16:creationId xmlns:a16="http://schemas.microsoft.com/office/drawing/2014/main" id="{2C4F7317-0CA6-97A8-964B-BC44795F72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1225" y="1273175"/>
            <a:ext cx="1319213" cy="877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4" name="Picture 10">
            <a:extLst>
              <a:ext uri="{FF2B5EF4-FFF2-40B4-BE49-F238E27FC236}">
                <a16:creationId xmlns:a16="http://schemas.microsoft.com/office/drawing/2014/main" id="{CA833D16-438D-1D5F-857A-2E8CF90159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5375" y="2151063"/>
            <a:ext cx="1135063" cy="936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5" name="Picture 11">
            <a:extLst>
              <a:ext uri="{FF2B5EF4-FFF2-40B4-BE49-F238E27FC236}">
                <a16:creationId xmlns:a16="http://schemas.microsoft.com/office/drawing/2014/main" id="{DA40FB42-48DE-E81D-02BD-8FCDF665B3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2063" y="2216150"/>
            <a:ext cx="3282950" cy="890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6" name="Picture 12">
            <a:extLst>
              <a:ext uri="{FF2B5EF4-FFF2-40B4-BE49-F238E27FC236}">
                <a16:creationId xmlns:a16="http://schemas.microsoft.com/office/drawing/2014/main" id="{F7177E82-DC55-3E73-C5CC-DBB68F7056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79298"/>
          <a:stretch>
            <a:fillRect/>
          </a:stretch>
        </p:blipFill>
        <p:spPr bwMode="auto">
          <a:xfrm>
            <a:off x="5754688" y="3340100"/>
            <a:ext cx="6216650" cy="3108325"/>
          </a:xfrm>
          <a:prstGeom prst="rect">
            <a:avLst/>
          </a:prstGeom>
          <a:noFill/>
          <a:ln>
            <a:noFill/>
          </a:ln>
          <a:effectLst/>
          <a:extLst>
            <a:ext uri="{909E8E84-426E-40DD-AFC4-6F175D3DCCD1}">
              <a14:hiddenFill xmlns:a14="http://schemas.microsoft.com/office/drawing/2010/main">
                <a:blipFill dpi="0" rotWithShape="0">
                  <a:blip/>
                  <a:srcRect b="7929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7" name="AutoShape 13">
            <a:extLst>
              <a:ext uri="{FF2B5EF4-FFF2-40B4-BE49-F238E27FC236}">
                <a16:creationId xmlns:a16="http://schemas.microsoft.com/office/drawing/2014/main" id="{7918CC1B-6849-6CCE-C54E-8A3B00DB16F4}"/>
              </a:ext>
            </a:extLst>
          </p:cNvPr>
          <p:cNvSpPr>
            <a:spLocks noChangeArrowheads="1"/>
          </p:cNvSpPr>
          <p:nvPr/>
        </p:nvSpPr>
        <p:spPr bwMode="auto">
          <a:xfrm>
            <a:off x="8069263" y="438150"/>
            <a:ext cx="1030287" cy="358775"/>
          </a:xfrm>
          <a:prstGeom prst="rightArrow">
            <a:avLst>
              <a:gd name="adj1" fmla="val -43287"/>
              <a:gd name="adj2" fmla="val 143584"/>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
        <p:nvSpPr>
          <p:cNvPr id="21518" name="AutoShape 14">
            <a:extLst>
              <a:ext uri="{FF2B5EF4-FFF2-40B4-BE49-F238E27FC236}">
                <a16:creationId xmlns:a16="http://schemas.microsoft.com/office/drawing/2014/main" id="{7FAC6B2E-DEC7-B385-401E-3C93ADB2F632}"/>
              </a:ext>
            </a:extLst>
          </p:cNvPr>
          <p:cNvSpPr>
            <a:spLocks noChangeArrowheads="1"/>
          </p:cNvSpPr>
          <p:nvPr/>
        </p:nvSpPr>
        <p:spPr bwMode="auto">
          <a:xfrm rot="19860000" flipH="1">
            <a:off x="10604500" y="946150"/>
            <a:ext cx="806450" cy="573088"/>
          </a:xfrm>
          <a:custGeom>
            <a:avLst/>
            <a:gdLst>
              <a:gd name="G0" fmla="*/ 65176 2242 1"/>
              <a:gd name="G1" fmla="*/ G0 1 32767"/>
              <a:gd name="G2" fmla="*/ 32767 2242 1"/>
              <a:gd name="G3" fmla="*/ G2 1 32767"/>
              <a:gd name="G4" fmla="*/ 0 1594 1"/>
              <a:gd name="G5" fmla="*/ G4 1 32767"/>
              <a:gd name="G6" fmla="*/ 32767 1594 1"/>
              <a:gd name="G7" fmla="*/ G6 1 32767"/>
              <a:gd name="G8" fmla="+- 0 0 0"/>
              <a:gd name="G9" fmla="+- 65356 0 0"/>
              <a:gd name="G10" fmla="+- 180 0 0"/>
              <a:gd name="G11" fmla="+- 180 0 0"/>
            </a:gdLst>
            <a:ahLst/>
            <a:cxnLst>
              <a:cxn ang="0">
                <a:pos x="r" y="vc"/>
              </a:cxn>
              <a:cxn ang="5400000">
                <a:pos x="hc" y="b"/>
              </a:cxn>
              <a:cxn ang="10800000">
                <a:pos x="l" y="vc"/>
              </a:cxn>
              <a:cxn ang="16200000">
                <a:pos x="hc" y="t"/>
              </a:cxn>
            </a:cxnLst>
            <a:rect l="0" t="0" r="0" b="0"/>
            <a:pathLst>
              <a:path>
                <a:moveTo>
                  <a:pt x="16300" y="10800"/>
                </a:moveTo>
                <a:lnTo>
                  <a:pt x="5500" y="5500"/>
                </a:lnTo>
                <a:lnTo>
                  <a:pt x="0" y="65356"/>
                </a:lnTo>
                <a:lnTo>
                  <a:pt x="0" y="10800"/>
                </a:lnTo>
                <a:lnTo>
                  <a:pt x="10800" y="10800"/>
                </a:lnTo>
                <a:lnTo>
                  <a:pt x="180" y="180"/>
                </a:lnTo>
                <a:lnTo>
                  <a:pt x="24300" y="10800"/>
                </a:lnTo>
                <a:close/>
              </a:path>
            </a:pathLst>
          </a:cu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
        <p:nvSpPr>
          <p:cNvPr id="21519" name="AutoShape 15">
            <a:extLst>
              <a:ext uri="{FF2B5EF4-FFF2-40B4-BE49-F238E27FC236}">
                <a16:creationId xmlns:a16="http://schemas.microsoft.com/office/drawing/2014/main" id="{DA59FB3E-E88A-20C9-4D2A-7162926C77B7}"/>
              </a:ext>
            </a:extLst>
          </p:cNvPr>
          <p:cNvSpPr>
            <a:spLocks noChangeArrowheads="1"/>
          </p:cNvSpPr>
          <p:nvPr/>
        </p:nvSpPr>
        <p:spPr bwMode="auto">
          <a:xfrm rot="1740000">
            <a:off x="9853613" y="939800"/>
            <a:ext cx="806450" cy="573088"/>
          </a:xfrm>
          <a:custGeom>
            <a:avLst/>
            <a:gdLst>
              <a:gd name="G0" fmla="*/ 0 2242 1"/>
              <a:gd name="G1" fmla="*/ G0 1 32767"/>
              <a:gd name="G2" fmla="*/ 32767 2242 1"/>
              <a:gd name="G3" fmla="*/ G2 1 32767"/>
              <a:gd name="G4" fmla="*/ 0 1594 1"/>
              <a:gd name="G5" fmla="*/ G4 1 32767"/>
              <a:gd name="G6" fmla="*/ 32767 1594 1"/>
              <a:gd name="G7" fmla="*/ G6 1 32767"/>
              <a:gd name="G8" fmla="+- 0 0 0"/>
              <a:gd name="G9" fmla="+- 65356 0 0"/>
              <a:gd name="G10" fmla="+- 180 0 0"/>
              <a:gd name="G11" fmla="+- 180 0 0"/>
            </a:gdLst>
            <a:ahLst/>
            <a:cxnLst>
              <a:cxn ang="0">
                <a:pos x="r" y="vc"/>
              </a:cxn>
              <a:cxn ang="5400000">
                <a:pos x="hc" y="b"/>
              </a:cxn>
              <a:cxn ang="10800000">
                <a:pos x="l" y="vc"/>
              </a:cxn>
              <a:cxn ang="16200000">
                <a:pos x="hc" y="t"/>
              </a:cxn>
            </a:cxnLst>
            <a:rect l="0" t="0" r="0" b="0"/>
            <a:pathLst>
              <a:path>
                <a:moveTo>
                  <a:pt x="16300" y="10800"/>
                </a:moveTo>
                <a:lnTo>
                  <a:pt x="5500" y="5500"/>
                </a:lnTo>
                <a:lnTo>
                  <a:pt x="0" y="65356"/>
                </a:lnTo>
                <a:lnTo>
                  <a:pt x="0" y="10800"/>
                </a:lnTo>
                <a:lnTo>
                  <a:pt x="10800" y="10800"/>
                </a:lnTo>
                <a:lnTo>
                  <a:pt x="180" y="180"/>
                </a:lnTo>
                <a:lnTo>
                  <a:pt x="24300" y="10800"/>
                </a:lnTo>
                <a:close/>
              </a:path>
            </a:pathLst>
          </a:cu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34039306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clickEffect">
                                  <p:stCondLst>
                                    <p:cond delay="0"/>
                                  </p:stCondLst>
                                  <p:childTnLst>
                                    <p:set>
                                      <p:cBhvr additive="repl">
                                        <p:cTn id="6" dur="1" fill="hold">
                                          <p:stCondLst>
                                            <p:cond delay="0"/>
                                          </p:stCondLst>
                                        </p:cTn>
                                        <p:tgtEl>
                                          <p:spTgt spid="21517"/>
                                        </p:tgtEl>
                                        <p:attrNameLst>
                                          <p:attrName>style.visibility</p:attrName>
                                        </p:attrNameLst>
                                      </p:cBhvr>
                                      <p:to>
                                        <p:strVal val="visible"/>
                                      </p:to>
                                    </p:set>
                                    <p:animEffect transition="in" filter="fade">
                                      <p:cBhvr additive="repl">
                                        <p:cTn id="7" dur="2000"/>
                                        <p:tgtEl>
                                          <p:spTgt spid="2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2E11F898-4B93-FA9C-896B-EE78EE799D6E}"/>
              </a:ext>
            </a:extLst>
          </p:cNvPr>
          <p:cNvSpPr>
            <a:spLocks noChangeArrowheads="1"/>
          </p:cNvSpPr>
          <p:nvPr/>
        </p:nvSpPr>
        <p:spPr bwMode="auto">
          <a:xfrm>
            <a:off x="158750" y="171450"/>
            <a:ext cx="6334125"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Frontend:</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I implemented the task using native JavaScript and HTML. If we look in the frontend folder, we can see three HTML files. I've divided the parts of the task into these three files: currency exchange, sending currency (login), and tracking exchange rate changes with diagrams. The frontend part communicates with the backend using Django Rest API get request.</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Design:</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I implemented the responsive design, user interface, and menu system with some added CSS using the Bootstrap framework.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endParaRPr kumimoji="0" lang="hu-HU" altLang="hu-HU" sz="1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p:txBody>
      </p:sp>
      <p:pic>
        <p:nvPicPr>
          <p:cNvPr id="22530" name="Picture 2">
            <a:extLst>
              <a:ext uri="{FF2B5EF4-FFF2-40B4-BE49-F238E27FC236}">
                <a16:creationId xmlns:a16="http://schemas.microsoft.com/office/drawing/2014/main" id="{C3FF3E0C-2F28-2F5A-088C-D4507E4E4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71450"/>
            <a:ext cx="2833687" cy="5554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1" name="Picture 3">
            <a:extLst>
              <a:ext uri="{FF2B5EF4-FFF2-40B4-BE49-F238E27FC236}">
                <a16:creationId xmlns:a16="http://schemas.microsoft.com/office/drawing/2014/main" id="{6A342F9C-C8B0-8FD8-CF7B-88B493149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1575" y="1903413"/>
            <a:ext cx="3222625" cy="4762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6947357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C5FAF98F-6B24-3371-6E1C-656CC29E26C5}"/>
              </a:ext>
            </a:extLst>
          </p:cNvPr>
          <p:cNvSpPr>
            <a:spLocks noGrp="1" noChangeArrowheads="1"/>
          </p:cNvSpPr>
          <p:nvPr>
            <p:ph type="title" idx="4294967295"/>
          </p:nvPr>
        </p:nvSpPr>
        <p:spPr>
          <a:xfrm>
            <a:off x="8016875" y="136525"/>
            <a:ext cx="4097338" cy="911225"/>
          </a:xfrm>
          <a:ln/>
        </p:spPr>
        <p:txBody>
          <a:bodyPr lIns="91440" tIns="45720" rIns="91440" bIns="45720"/>
          <a:lstStyle/>
          <a:p>
            <a:pPr algn="l">
              <a:lnSpc>
                <a:spcPct val="100000"/>
              </a:lnSpc>
              <a:tabLst>
                <a:tab pos="0" algn="l"/>
                <a:tab pos="914400" algn="l"/>
                <a:tab pos="1828800" algn="l"/>
                <a:tab pos="2743200" algn="l"/>
                <a:tab pos="3657600" algn="l"/>
              </a:tabLst>
            </a:pPr>
            <a:r>
              <a:rPr lang="hu-HU" altLang="hu-HU" sz="3600">
                <a:latin typeface="Century Gothic" panose="020B0502020202020204" pitchFamily="34" charset="0"/>
              </a:rPr>
              <a:t>menürendszer</a:t>
            </a:r>
          </a:p>
        </p:txBody>
      </p:sp>
      <p:sp>
        <p:nvSpPr>
          <p:cNvPr id="23554" name="Rectangle 2">
            <a:extLst>
              <a:ext uri="{FF2B5EF4-FFF2-40B4-BE49-F238E27FC236}">
                <a16:creationId xmlns:a16="http://schemas.microsoft.com/office/drawing/2014/main" id="{F0BCD111-2C9A-17C8-3C68-5B8861B5A29D}"/>
              </a:ext>
            </a:extLst>
          </p:cNvPr>
          <p:cNvSpPr>
            <a:spLocks noChangeArrowheads="1"/>
          </p:cNvSpPr>
          <p:nvPr/>
        </p:nvSpPr>
        <p:spPr bwMode="auto">
          <a:xfrm>
            <a:off x="123825" y="138113"/>
            <a:ext cx="6700838" cy="420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felhasználói felület kialakításánál figyelembe vettem, hogy számos funkciót kell megvalósítani a szoftvernek.</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menürendszert a hagyományos vízszintesen elhelyezkedő főmenüvel és az azokból függőlegesen lenyíló almenükből építettem fel.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endParaRPr kumimoji="0" lang="hu-HU" altLang="hu-HU" sz="2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Ezt a struktúrát a kisebb kijelzőjű eszközöknél szendvicsmenüvel alakítottam ki.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menürendszer és a megjelenítés reszponzív kialakításához a Bootsrap keretrendszert használtam fel.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endParaRPr kumimoji="0" lang="hu-HU" altLang="hu-HU" sz="1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p:txBody>
      </p:sp>
      <p:pic>
        <p:nvPicPr>
          <p:cNvPr id="23555" name="Picture 3">
            <a:extLst>
              <a:ext uri="{FF2B5EF4-FFF2-40B4-BE49-F238E27FC236}">
                <a16:creationId xmlns:a16="http://schemas.microsoft.com/office/drawing/2014/main" id="{4918B48F-A360-D2C4-4275-4CB239087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4251325"/>
            <a:ext cx="8561388" cy="2490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6" name="Picture 4">
            <a:extLst>
              <a:ext uri="{FF2B5EF4-FFF2-40B4-BE49-F238E27FC236}">
                <a16:creationId xmlns:a16="http://schemas.microsoft.com/office/drawing/2014/main" id="{95DF8B29-C94D-9F55-572D-655CB8039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824038"/>
            <a:ext cx="3143250" cy="1952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7" name="Picture 5">
            <a:extLst>
              <a:ext uri="{FF2B5EF4-FFF2-40B4-BE49-F238E27FC236}">
                <a16:creationId xmlns:a16="http://schemas.microsoft.com/office/drawing/2014/main" id="{683746CB-AC2F-89DA-B79E-985AD4CB0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3488" y="946150"/>
            <a:ext cx="3260725" cy="4822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7804766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C04E5D0E-0025-6037-5457-2609DC68D77D}"/>
              </a:ext>
            </a:extLst>
          </p:cNvPr>
          <p:cNvSpPr>
            <a:spLocks noGrp="1" noChangeArrowheads="1"/>
          </p:cNvSpPr>
          <p:nvPr>
            <p:ph type="title" idx="4294967295"/>
          </p:nvPr>
        </p:nvSpPr>
        <p:spPr>
          <a:xfrm>
            <a:off x="103188" y="5797550"/>
            <a:ext cx="4737100" cy="882650"/>
          </a:xfrm>
          <a:ln/>
        </p:spPr>
        <p:txBody>
          <a:bodyPr lIns="91440" tIns="45720" rIns="91440" bIns="45720"/>
          <a:lstStyle/>
          <a:p>
            <a:pPr algn="l">
              <a:lnSpc>
                <a:spcPct val="100000"/>
              </a:lnSpc>
              <a:tabLst>
                <a:tab pos="0" algn="l"/>
                <a:tab pos="914400" algn="l"/>
                <a:tab pos="1828800" algn="l"/>
                <a:tab pos="2743200" algn="l"/>
                <a:tab pos="3657600" algn="l"/>
                <a:tab pos="4572000" algn="l"/>
              </a:tabLst>
            </a:pPr>
            <a:r>
              <a:rPr lang="hu-HU" altLang="hu-HU" sz="3600">
                <a:latin typeface="Century Gothic" panose="020B0502020202020204" pitchFamily="34" charset="0"/>
              </a:rPr>
              <a:t>Frontend</a:t>
            </a:r>
            <a:br>
              <a:rPr lang="hu-HU" altLang="hu-HU" sz="3600"/>
            </a:br>
            <a:endParaRPr lang="hu-HU" altLang="hu-HU" sz="3600"/>
          </a:p>
        </p:txBody>
      </p:sp>
      <p:pic>
        <p:nvPicPr>
          <p:cNvPr id="24578" name="Picture 2">
            <a:extLst>
              <a:ext uri="{FF2B5EF4-FFF2-40B4-BE49-F238E27FC236}">
                <a16:creationId xmlns:a16="http://schemas.microsoft.com/office/drawing/2014/main" id="{70DDC569-6009-A155-238B-FCD03DC6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32" t="16110" r="8040"/>
          <a:stretch>
            <a:fillRect/>
          </a:stretch>
        </p:blipFill>
        <p:spPr bwMode="auto">
          <a:xfrm>
            <a:off x="6434138" y="2782888"/>
            <a:ext cx="5613400" cy="3910012"/>
          </a:xfrm>
          <a:prstGeom prst="rect">
            <a:avLst/>
          </a:prstGeom>
          <a:noFill/>
          <a:ln>
            <a:noFill/>
          </a:ln>
          <a:effectLst/>
          <a:extLst>
            <a:ext uri="{909E8E84-426E-40DD-AFC4-6F175D3DCCD1}">
              <a14:hiddenFill xmlns:a14="http://schemas.microsoft.com/office/drawing/2010/main">
                <a:blipFill dpi="0" rotWithShape="0">
                  <a:blip/>
                  <a:srcRect l="3732" t="16110" r="804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9" name="AutoShape 3">
            <a:extLst>
              <a:ext uri="{FF2B5EF4-FFF2-40B4-BE49-F238E27FC236}">
                <a16:creationId xmlns:a16="http://schemas.microsoft.com/office/drawing/2014/main" id="{C1947AAA-846D-0D13-5A52-0F5642D509CD}"/>
              </a:ext>
            </a:extLst>
          </p:cNvPr>
          <p:cNvSpPr>
            <a:spLocks noChangeArrowheads="1"/>
          </p:cNvSpPr>
          <p:nvPr/>
        </p:nvSpPr>
        <p:spPr bwMode="auto">
          <a:xfrm>
            <a:off x="9388475" y="1214438"/>
            <a:ext cx="2278063" cy="903552"/>
          </a:xfrm>
          <a:prstGeom prst="wedgeRoundRectCallout">
            <a:avLst>
              <a:gd name="adj1" fmla="val -47236"/>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Átküldték, de mit kezdjek vele?</a:t>
            </a:r>
          </a:p>
        </p:txBody>
      </p:sp>
      <p:pic>
        <p:nvPicPr>
          <p:cNvPr id="24580" name="Picture 4">
            <a:extLst>
              <a:ext uri="{FF2B5EF4-FFF2-40B4-BE49-F238E27FC236}">
                <a16:creationId xmlns:a16="http://schemas.microsoft.com/office/drawing/2014/main" id="{A567C49D-7A75-5EF0-A6CC-E688118D0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8" y="98425"/>
            <a:ext cx="4430712" cy="3457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1" name="Picture 5">
            <a:extLst>
              <a:ext uri="{FF2B5EF4-FFF2-40B4-BE49-F238E27FC236}">
                <a16:creationId xmlns:a16="http://schemas.microsoft.com/office/drawing/2014/main" id="{512717FB-0584-29A5-0C16-93E1DCAF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350" y="101600"/>
            <a:ext cx="2727325" cy="659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2" name="Picture 6">
            <a:extLst>
              <a:ext uri="{FF2B5EF4-FFF2-40B4-BE49-F238E27FC236}">
                <a16:creationId xmlns:a16="http://schemas.microsoft.com/office/drawing/2014/main" id="{8458E23E-33C6-4884-FCFD-C2B33730A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8" y="3727450"/>
            <a:ext cx="3267075" cy="1836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334673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47332C6E-A192-4DA6-86C7-D1B11774E8B4}"/>
              </a:ext>
            </a:extLst>
          </p:cNvPr>
          <p:cNvSpPr txBox="1">
            <a:spLocks noChangeArrowheads="1"/>
          </p:cNvSpPr>
          <p:nvPr/>
        </p:nvSpPr>
        <p:spPr bwMode="auto">
          <a:xfrm>
            <a:off x="220663" y="5875338"/>
            <a:ext cx="2462212"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Lst>
              <a:defRPr/>
            </a:pPr>
            <a:r>
              <a:rPr kumimoji="0" lang="hu-HU" altLang="hu-HU" sz="36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mn-cs"/>
              </a:rPr>
              <a:t>backend</a:t>
            </a:r>
          </a:p>
        </p:txBody>
      </p:sp>
      <p:pic>
        <p:nvPicPr>
          <p:cNvPr id="25602" name="Picture 2">
            <a:extLst>
              <a:ext uri="{FF2B5EF4-FFF2-40B4-BE49-F238E27FC236}">
                <a16:creationId xmlns:a16="http://schemas.microsoft.com/office/drawing/2014/main" id="{3D34C913-E576-9428-1E2A-426F41065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90625"/>
            <a:ext cx="4319588" cy="1528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3" name="Picture 3">
            <a:extLst>
              <a:ext uri="{FF2B5EF4-FFF2-40B4-BE49-F238E27FC236}">
                <a16:creationId xmlns:a16="http://schemas.microsoft.com/office/drawing/2014/main" id="{FFD7FD32-4532-E60B-3F60-A3E916E96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153988"/>
            <a:ext cx="4319588" cy="54752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4" name="Picture 4">
            <a:extLst>
              <a:ext uri="{FF2B5EF4-FFF2-40B4-BE49-F238E27FC236}">
                <a16:creationId xmlns:a16="http://schemas.microsoft.com/office/drawing/2014/main" id="{3DA6B1B1-733C-BD76-2306-2B578A1CC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7513" y="3128963"/>
            <a:ext cx="4319587" cy="365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5" name="Picture 5">
            <a:extLst>
              <a:ext uri="{FF2B5EF4-FFF2-40B4-BE49-F238E27FC236}">
                <a16:creationId xmlns:a16="http://schemas.microsoft.com/office/drawing/2014/main" id="{D04BAF84-9827-55EE-3082-27B7FC1BAD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0175" y="314325"/>
            <a:ext cx="4319588" cy="1522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6" name="Text Box 6">
            <a:extLst>
              <a:ext uri="{FF2B5EF4-FFF2-40B4-BE49-F238E27FC236}">
                <a16:creationId xmlns:a16="http://schemas.microsoft.com/office/drawing/2014/main" id="{89CFA593-2D55-138B-7ED9-35E210EC6C08}"/>
              </a:ext>
            </a:extLst>
          </p:cNvPr>
          <p:cNvSpPr txBox="1">
            <a:spLocks noChangeArrowheads="1"/>
          </p:cNvSpPr>
          <p:nvPr/>
        </p:nvSpPr>
        <p:spPr bwMode="auto">
          <a:xfrm>
            <a:off x="8547100" y="1722438"/>
            <a:ext cx="3522663"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r>
              <a:rPr kumimoji="0" lang="hu-HU" altLang="hu-HU" sz="4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A dizájn kialakítása egy egységes arculat elérése érdekében.</a:t>
            </a:r>
          </a:p>
        </p:txBody>
      </p:sp>
    </p:spTree>
    <p:extLst>
      <p:ext uri="{BB962C8B-B14F-4D97-AF65-F5344CB8AC3E}">
        <p14:creationId xmlns:p14="http://schemas.microsoft.com/office/powerpoint/2010/main" val="76550808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a:extLst>
              <a:ext uri="{FF2B5EF4-FFF2-40B4-BE49-F238E27FC236}">
                <a16:creationId xmlns:a16="http://schemas.microsoft.com/office/drawing/2014/main" id="{31345225-2007-0837-E42B-7B2323B41468}"/>
              </a:ext>
            </a:extLst>
          </p:cNvPr>
          <p:cNvSpPr txBox="1"/>
          <p:nvPr/>
        </p:nvSpPr>
        <p:spPr>
          <a:xfrm>
            <a:off x="531812" y="5657427"/>
            <a:ext cx="10914927" cy="646331"/>
          </a:xfrm>
          <a:prstGeom prst="rect">
            <a:avLst/>
          </a:prstGeom>
          <a:noFill/>
        </p:spPr>
        <p:txBody>
          <a:bodyPr wrap="square" rtlCol="0">
            <a:spAutoFit/>
          </a:bodyPr>
          <a:lstStyle/>
          <a:p>
            <a:pPr algn="ctr"/>
            <a:r>
              <a:rPr lang="hu-HU" dirty="0"/>
              <a:t>A projektfeladat kódja: </a:t>
            </a:r>
            <a:r>
              <a:rPr lang="hu-HU" dirty="0">
                <a:solidFill>
                  <a:schemeClr val="tx2">
                    <a:lumMod val="20000"/>
                    <a:lumOff val="80000"/>
                  </a:schemeClr>
                </a:solidFill>
                <a:hlinkClick r:id="rId2">
                  <a:extLst>
                    <a:ext uri="{A12FA001-AC4F-418D-AE19-62706E023703}">
                      <ahyp:hlinkClr xmlns:ahyp="http://schemas.microsoft.com/office/drawing/2018/hyperlinkcolor" val="tx"/>
                    </a:ext>
                  </a:extLst>
                </a:hlinkClick>
              </a:rPr>
              <a:t>https://github.com/lukrecia602/project/</a:t>
            </a:r>
            <a:endParaRPr lang="hu-HU" dirty="0"/>
          </a:p>
          <a:p>
            <a:pPr algn="ctr"/>
            <a:r>
              <a:rPr lang="hu-HU" dirty="0"/>
              <a:t>az elkészült honlap: </a:t>
            </a:r>
            <a:r>
              <a:rPr lang="hu-HU" dirty="0">
                <a:solidFill>
                  <a:schemeClr val="tx2">
                    <a:lumMod val="20000"/>
                    <a:lumOff val="80000"/>
                  </a:schemeClr>
                </a:solidFill>
                <a:hlinkClick r:id="rId3">
                  <a:extLst>
                    <a:ext uri="{A12FA001-AC4F-418D-AE19-62706E023703}">
                      <ahyp:hlinkClr xmlns:ahyp="http://schemas.microsoft.com/office/drawing/2018/hyperlinkcolor" val="tx"/>
                    </a:ext>
                  </a:extLst>
                </a:hlinkClick>
              </a:rPr>
              <a:t>http://fomix.hu/aladar/valto.html</a:t>
            </a:r>
            <a:endParaRPr lang="hu-HU" dirty="0"/>
          </a:p>
        </p:txBody>
      </p:sp>
      <p:graphicFrame>
        <p:nvGraphicFramePr>
          <p:cNvPr id="5" name="Diagram 4">
            <a:extLst>
              <a:ext uri="{FF2B5EF4-FFF2-40B4-BE49-F238E27FC236}">
                <a16:creationId xmlns:a16="http://schemas.microsoft.com/office/drawing/2014/main" id="{16F7EE77-B697-99C7-A31D-BB26E9E44ED0}"/>
              </a:ext>
            </a:extLst>
          </p:cNvPr>
          <p:cNvGraphicFramePr/>
          <p:nvPr/>
        </p:nvGraphicFramePr>
        <p:xfrm>
          <a:off x="649224" y="1399033"/>
          <a:ext cx="10460736" cy="43037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Szövegdoboz 9">
            <a:extLst>
              <a:ext uri="{FF2B5EF4-FFF2-40B4-BE49-F238E27FC236}">
                <a16:creationId xmlns:a16="http://schemas.microsoft.com/office/drawing/2014/main" id="{EB764B3D-6CBC-F1A6-746F-2A2F299CF322}"/>
              </a:ext>
            </a:extLst>
          </p:cNvPr>
          <p:cNvSpPr txBox="1"/>
          <p:nvPr/>
        </p:nvSpPr>
        <p:spPr>
          <a:xfrm>
            <a:off x="1042416" y="457200"/>
            <a:ext cx="9774936" cy="646331"/>
          </a:xfrm>
          <a:prstGeom prst="rect">
            <a:avLst/>
          </a:prstGeom>
          <a:noFill/>
        </p:spPr>
        <p:txBody>
          <a:bodyPr wrap="square" rtlCol="0">
            <a:spAutoFit/>
          </a:bodyPr>
          <a:lstStyle/>
          <a:p>
            <a:pPr algn="ctr"/>
            <a:r>
              <a:rPr lang="hu-HU" sz="3600" dirty="0"/>
              <a:t>Jó tudni</a:t>
            </a:r>
          </a:p>
        </p:txBody>
      </p:sp>
      <p:sp>
        <p:nvSpPr>
          <p:cNvPr id="2" name="Szövegdoboz 1">
            <a:extLst>
              <a:ext uri="{FF2B5EF4-FFF2-40B4-BE49-F238E27FC236}">
                <a16:creationId xmlns:a16="http://schemas.microsoft.com/office/drawing/2014/main" id="{5571B302-8DD3-8EE3-6E61-F40AB63A2379}"/>
              </a:ext>
            </a:extLst>
          </p:cNvPr>
          <p:cNvSpPr txBox="1"/>
          <p:nvPr/>
        </p:nvSpPr>
        <p:spPr>
          <a:xfrm>
            <a:off x="1984248" y="2828835"/>
            <a:ext cx="1572768" cy="1200329"/>
          </a:xfrm>
          <a:prstGeom prst="rect">
            <a:avLst/>
          </a:prstGeom>
          <a:noFill/>
        </p:spPr>
        <p:txBody>
          <a:bodyPr wrap="square" rtlCol="0">
            <a:spAutoFit/>
          </a:bodyPr>
          <a:lstStyle/>
          <a:p>
            <a:r>
              <a:rPr lang="hu-HU" sz="7200" dirty="0"/>
              <a:t>🧒</a:t>
            </a:r>
          </a:p>
        </p:txBody>
      </p:sp>
    </p:spTree>
    <p:extLst>
      <p:ext uri="{BB962C8B-B14F-4D97-AF65-F5344CB8AC3E}">
        <p14:creationId xmlns:p14="http://schemas.microsoft.com/office/powerpoint/2010/main" val="341638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9872D81A-3B88-99C1-D1D2-F00DBFB9A7AE}"/>
              </a:ext>
            </a:extLst>
          </p:cNvPr>
          <p:cNvSpPr>
            <a:spLocks noGrp="1" noChangeArrowheads="1"/>
          </p:cNvSpPr>
          <p:nvPr>
            <p:ph type="title" idx="4294967295"/>
          </p:nvPr>
        </p:nvSpPr>
        <p:spPr>
          <a:xfrm>
            <a:off x="176213" y="5130800"/>
            <a:ext cx="6415087" cy="1506538"/>
          </a:xfrm>
          <a:ln/>
        </p:spPr>
        <p:txBody>
          <a:bodyPr lIns="91440" tIns="45720" rIns="91440" bIns="45720"/>
          <a:lstStyle/>
          <a:p>
            <a:pPr algn="l">
              <a:lnSpc>
                <a:spcPct val="100000"/>
              </a:lnSpc>
              <a:tabLst>
                <a:tab pos="0" algn="l"/>
                <a:tab pos="914400" algn="l"/>
                <a:tab pos="1828800" algn="l"/>
                <a:tab pos="2743200" algn="l"/>
                <a:tab pos="3657600" algn="l"/>
                <a:tab pos="4572000" algn="l"/>
                <a:tab pos="5486400" algn="l"/>
                <a:tab pos="6400800" algn="l"/>
              </a:tabLst>
            </a:pPr>
            <a:r>
              <a:rPr lang="hu-HU" altLang="hu-HU" sz="3600">
                <a:latin typeface="Century Gothic" panose="020B0502020202020204" pitchFamily="34" charset="0"/>
              </a:rPr>
              <a:t>Üzemeltetés, fejlEsztői környezet</a:t>
            </a:r>
          </a:p>
        </p:txBody>
      </p:sp>
      <p:pic>
        <p:nvPicPr>
          <p:cNvPr id="26626" name="Picture 2">
            <a:extLst>
              <a:ext uri="{FF2B5EF4-FFF2-40B4-BE49-F238E27FC236}">
                <a16:creationId xmlns:a16="http://schemas.microsoft.com/office/drawing/2014/main" id="{C94A16D8-1334-64D9-2494-B34947540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65100"/>
            <a:ext cx="5410200" cy="1803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7" name="Picture 3">
            <a:extLst>
              <a:ext uri="{FF2B5EF4-FFF2-40B4-BE49-F238E27FC236}">
                <a16:creationId xmlns:a16="http://schemas.microsoft.com/office/drawing/2014/main" id="{789FE98A-5467-7EB0-658F-D05C6873C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 y="2160588"/>
            <a:ext cx="4570413" cy="2017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8" name="Picture 4">
            <a:extLst>
              <a:ext uri="{FF2B5EF4-FFF2-40B4-BE49-F238E27FC236}">
                <a16:creationId xmlns:a16="http://schemas.microsoft.com/office/drawing/2014/main" id="{5198063C-4B74-230B-F8E6-DE525AE45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7163" y="3054350"/>
            <a:ext cx="2581275" cy="3506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9" name="AutoShape 5">
            <a:extLst>
              <a:ext uri="{FF2B5EF4-FFF2-40B4-BE49-F238E27FC236}">
                <a16:creationId xmlns:a16="http://schemas.microsoft.com/office/drawing/2014/main" id="{F2ABD65C-FF12-4332-4DD5-426D6376CCDB}"/>
              </a:ext>
            </a:extLst>
          </p:cNvPr>
          <p:cNvSpPr>
            <a:spLocks noChangeArrowheads="1"/>
          </p:cNvSpPr>
          <p:nvPr/>
        </p:nvSpPr>
        <p:spPr bwMode="auto">
          <a:xfrm>
            <a:off x="9928225" y="1347788"/>
            <a:ext cx="2163763" cy="1012031"/>
          </a:xfrm>
          <a:prstGeom prst="wedgeRoundRectCallout">
            <a:avLst>
              <a:gd name="adj1" fmla="val -89306"/>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Ideje lecserélni Blökit egy macskára ! </a:t>
            </a:r>
          </a:p>
        </p:txBody>
      </p:sp>
      <p:sp>
        <p:nvSpPr>
          <p:cNvPr id="26630" name="AutoShape 6">
            <a:extLst>
              <a:ext uri="{FF2B5EF4-FFF2-40B4-BE49-F238E27FC236}">
                <a16:creationId xmlns:a16="http://schemas.microsoft.com/office/drawing/2014/main" id="{1CB190EC-F49C-21BE-89F2-F9676DE31634}"/>
              </a:ext>
            </a:extLst>
          </p:cNvPr>
          <p:cNvSpPr>
            <a:spLocks noChangeArrowheads="1"/>
          </p:cNvSpPr>
          <p:nvPr/>
        </p:nvSpPr>
        <p:spPr bwMode="auto">
          <a:xfrm>
            <a:off x="5984875" y="3963988"/>
            <a:ext cx="2339975" cy="1297781"/>
          </a:xfrm>
          <a:prstGeom prst="wedgeRoundRectCallout">
            <a:avLst>
              <a:gd name="adj1" fmla="val 26389"/>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De a macska GitHub legyen !</a:t>
            </a:r>
          </a:p>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endPar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endParaRPr>
          </a:p>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endPar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endParaRPr>
          </a:p>
        </p:txBody>
      </p:sp>
      <p:pic>
        <p:nvPicPr>
          <p:cNvPr id="26631" name="Picture 7">
            <a:extLst>
              <a:ext uri="{FF2B5EF4-FFF2-40B4-BE49-F238E27FC236}">
                <a16:creationId xmlns:a16="http://schemas.microsoft.com/office/drawing/2014/main" id="{1B87F98A-BFFC-986D-C7B2-447D3F8A41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5938" y="4800600"/>
            <a:ext cx="620712" cy="620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2" name="Picture 8">
            <a:extLst>
              <a:ext uri="{FF2B5EF4-FFF2-40B4-BE49-F238E27FC236}">
                <a16:creationId xmlns:a16="http://schemas.microsoft.com/office/drawing/2014/main" id="{E6B457C8-2A90-B7F6-1841-6741DB3B96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9013" y="0"/>
            <a:ext cx="1598612" cy="1598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33" name="Rectangle 9">
            <a:extLst>
              <a:ext uri="{FF2B5EF4-FFF2-40B4-BE49-F238E27FC236}">
                <a16:creationId xmlns:a16="http://schemas.microsoft.com/office/drawing/2014/main" id="{95CD3571-2CFA-9046-31D7-3A3C7045ECAA}"/>
              </a:ext>
            </a:extLst>
          </p:cNvPr>
          <p:cNvSpPr>
            <a:spLocks noChangeArrowheads="1"/>
          </p:cNvSpPr>
          <p:nvPr/>
        </p:nvSpPr>
        <p:spPr bwMode="auto">
          <a:xfrm>
            <a:off x="5732463" y="174625"/>
            <a:ext cx="599598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36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DejaVu Sans" charset="0"/>
              </a:rPr>
              <a:t>Kódszerkesztőm a Visual Studio code</a:t>
            </a:r>
          </a:p>
        </p:txBody>
      </p:sp>
    </p:spTree>
    <p:extLst>
      <p:ext uri="{BB962C8B-B14F-4D97-AF65-F5344CB8AC3E}">
        <p14:creationId xmlns:p14="http://schemas.microsoft.com/office/powerpoint/2010/main" val="7057038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B64B282E-6832-0CEC-56D2-382013C28B55}"/>
              </a:ext>
            </a:extLst>
          </p:cNvPr>
          <p:cNvSpPr>
            <a:spLocks noGrp="1" noChangeArrowheads="1"/>
          </p:cNvSpPr>
          <p:nvPr>
            <p:ph type="title" idx="4294967295"/>
          </p:nvPr>
        </p:nvSpPr>
        <p:spPr>
          <a:xfrm>
            <a:off x="98425" y="5249863"/>
            <a:ext cx="5786438" cy="1506537"/>
          </a:xfrm>
          <a:ln/>
        </p:spPr>
        <p:txBody>
          <a:bodyPr lIns="91440" tIns="45720" rIns="91440" bIns="45720"/>
          <a:lstStyle/>
          <a:p>
            <a:pPr algn="l">
              <a:lnSpc>
                <a:spcPct val="100000"/>
              </a:lnSpc>
              <a:tabLst>
                <a:tab pos="0" algn="l"/>
                <a:tab pos="914400" algn="l"/>
                <a:tab pos="1828800" algn="l"/>
                <a:tab pos="2743200" algn="l"/>
                <a:tab pos="3657600" algn="l"/>
                <a:tab pos="4572000" algn="l"/>
                <a:tab pos="5486400" algn="l"/>
              </a:tabLst>
            </a:pPr>
            <a:r>
              <a:rPr lang="hu-HU" altLang="hu-HU" sz="3600">
                <a:latin typeface="Century Gothic" panose="020B0502020202020204" pitchFamily="34" charset="0"/>
              </a:rPr>
              <a:t>Szerverüzemeltetés, tesztelés</a:t>
            </a:r>
          </a:p>
        </p:txBody>
      </p:sp>
      <p:pic>
        <p:nvPicPr>
          <p:cNvPr id="27650" name="Picture 2">
            <a:extLst>
              <a:ext uri="{FF2B5EF4-FFF2-40B4-BE49-F238E27FC236}">
                <a16:creationId xmlns:a16="http://schemas.microsoft.com/office/drawing/2014/main" id="{33FF18DC-239A-6B1A-A27B-A180E33F9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500" b="25357"/>
          <a:stretch>
            <a:fillRect/>
          </a:stretch>
        </p:blipFill>
        <p:spPr bwMode="auto">
          <a:xfrm>
            <a:off x="5156200" y="2374900"/>
            <a:ext cx="5332413" cy="1533525"/>
          </a:xfrm>
          <a:prstGeom prst="rect">
            <a:avLst/>
          </a:prstGeom>
          <a:noFill/>
          <a:ln>
            <a:noFill/>
          </a:ln>
          <a:effectLst/>
          <a:extLst>
            <a:ext uri="{909E8E84-426E-40DD-AFC4-6F175D3DCCD1}">
              <a14:hiddenFill xmlns:a14="http://schemas.microsoft.com/office/drawing/2010/main">
                <a:blipFill dpi="0" rotWithShape="0">
                  <a:blip/>
                  <a:srcRect t="23500" b="2535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1" name="Picture 3">
            <a:extLst>
              <a:ext uri="{FF2B5EF4-FFF2-40B4-BE49-F238E27FC236}">
                <a16:creationId xmlns:a16="http://schemas.microsoft.com/office/drawing/2014/main" id="{4BEE6157-2DC2-FF5D-AA33-275AB7170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3" y="496888"/>
            <a:ext cx="5700712" cy="1668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2" name="Rectangle 4">
            <a:extLst>
              <a:ext uri="{FF2B5EF4-FFF2-40B4-BE49-F238E27FC236}">
                <a16:creationId xmlns:a16="http://schemas.microsoft.com/office/drawing/2014/main" id="{3BA5A221-34C0-1700-EAD0-DFB9E6A40226}"/>
              </a:ext>
            </a:extLst>
          </p:cNvPr>
          <p:cNvSpPr>
            <a:spLocks noChangeArrowheads="1"/>
          </p:cNvSpPr>
          <p:nvPr/>
        </p:nvSpPr>
        <p:spPr bwMode="auto">
          <a:xfrm>
            <a:off x="5975350" y="276225"/>
            <a:ext cx="5543550" cy="201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Django szervert, ha belerakjuk egy docker konténerbe, akkor könnyű szerrel el tudjuk érni egy DynDNS szolgáltatás segítségével bármilyen külső hálózatról. Én a Dynu szolgáltatót preferáltam.</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A szervert így : </a:t>
            </a:r>
            <a:r>
              <a:rPr kumimoji="0" lang="hu-HU" altLang="hu-HU" sz="1800" b="0" i="0" u="sng" strike="noStrike" kern="1200" cap="none" spc="0" normalizeH="0" baseline="0" noProof="0">
                <a:ln>
                  <a:noFill/>
                </a:ln>
                <a:solidFill>
                  <a:srgbClr val="460402"/>
                </a:solidFill>
                <a:effectLst/>
                <a:uLnTx/>
                <a:uFillTx/>
                <a:latin typeface="Arial" panose="020B0604020202020204" pitchFamily="34" charset="0"/>
                <a:ea typeface="Microsoft YaHei" panose="020B0503020204020204" pitchFamily="34" charset="-122"/>
                <a:cs typeface="+mn-cs"/>
                <a:hlinkClick r:id="rId5"/>
              </a:rPr>
              <a:t>http://azenhazam.mywire.org:8800/</a:t>
            </a: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 url címen tudjuk elérni és a backend rendszer tesztelése is lehetséges. </a:t>
            </a:r>
          </a:p>
        </p:txBody>
      </p:sp>
      <p:sp>
        <p:nvSpPr>
          <p:cNvPr id="27653" name="Rectangle 5">
            <a:extLst>
              <a:ext uri="{FF2B5EF4-FFF2-40B4-BE49-F238E27FC236}">
                <a16:creationId xmlns:a16="http://schemas.microsoft.com/office/drawing/2014/main" id="{FFE73765-B714-87B8-85E8-776D2F84DD59}"/>
              </a:ext>
            </a:extLst>
          </p:cNvPr>
          <p:cNvSpPr>
            <a:spLocks noChangeArrowheads="1"/>
          </p:cNvSpPr>
          <p:nvPr/>
        </p:nvSpPr>
        <p:spPr bwMode="auto">
          <a:xfrm>
            <a:off x="5886450" y="4735513"/>
            <a:ext cx="3300413" cy="201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tesztelés igen fontos folyamat, mely során az összeállított rendszert ellenőrizzük, hogy megbizonyosodjunk a megfelelő működésről, minőségről és teljesítményről.</a:t>
            </a:r>
          </a:p>
        </p:txBody>
      </p:sp>
      <p:pic>
        <p:nvPicPr>
          <p:cNvPr id="27654" name="Picture 6">
            <a:extLst>
              <a:ext uri="{FF2B5EF4-FFF2-40B4-BE49-F238E27FC236}">
                <a16:creationId xmlns:a16="http://schemas.microsoft.com/office/drawing/2014/main" id="{A257FA8D-05B9-6151-BF0A-A456F449D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125" y="4064000"/>
            <a:ext cx="3244850" cy="2346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5" name="AutoShape 7">
            <a:extLst>
              <a:ext uri="{FF2B5EF4-FFF2-40B4-BE49-F238E27FC236}">
                <a16:creationId xmlns:a16="http://schemas.microsoft.com/office/drawing/2014/main" id="{B729160C-AEC4-7DD4-6B5F-37742F167EAA}"/>
              </a:ext>
            </a:extLst>
          </p:cNvPr>
          <p:cNvSpPr>
            <a:spLocks noChangeArrowheads="1"/>
          </p:cNvSpPr>
          <p:nvPr/>
        </p:nvSpPr>
        <p:spPr bwMode="auto">
          <a:xfrm>
            <a:off x="10425113" y="3390900"/>
            <a:ext cx="1566862" cy="836083"/>
          </a:xfrm>
          <a:prstGeom prst="wedgeRoundRectCallout">
            <a:avLst>
              <a:gd name="adj1" fmla="val -54935"/>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Lst>
              <a:defRPr>
                <a:solidFill>
                  <a:srgbClr val="000000"/>
                </a:solidFill>
                <a:latin typeface="Arial" panose="020B0604020202020204" pitchFamily="34" charset="0"/>
                <a:ea typeface="Microsoft YaHei" panose="020B0503020204020204" pitchFamily="34" charset="-122"/>
              </a:defRPr>
            </a:lvl1pPr>
            <a:lvl2pPr>
              <a:tabLst>
                <a:tab pos="914400" algn="l"/>
              </a:tabLst>
              <a:defRPr>
                <a:solidFill>
                  <a:srgbClr val="000000"/>
                </a:solidFill>
                <a:latin typeface="Arial" panose="020B0604020202020204" pitchFamily="34" charset="0"/>
                <a:ea typeface="Microsoft YaHei" panose="020B0503020204020204" pitchFamily="34" charset="-122"/>
              </a:defRPr>
            </a:lvl2pPr>
            <a:lvl3pPr>
              <a:tabLst>
                <a:tab pos="914400" algn="l"/>
              </a:tabLst>
              <a:defRPr>
                <a:solidFill>
                  <a:srgbClr val="000000"/>
                </a:solidFill>
                <a:latin typeface="Arial" panose="020B0604020202020204" pitchFamily="34" charset="0"/>
                <a:ea typeface="Microsoft YaHei" panose="020B0503020204020204" pitchFamily="34" charset="-122"/>
              </a:defRPr>
            </a:lvl3pPr>
            <a:lvl4pPr>
              <a:tabLst>
                <a:tab pos="914400" algn="l"/>
              </a:tabLst>
              <a:defRPr>
                <a:solidFill>
                  <a:srgbClr val="000000"/>
                </a:solidFill>
                <a:latin typeface="Arial" panose="020B0604020202020204" pitchFamily="34" charset="0"/>
                <a:ea typeface="Microsoft YaHei" panose="020B0503020204020204" pitchFamily="34" charset="-122"/>
              </a:defRPr>
            </a:lvl4pPr>
            <a:lvl5pPr>
              <a:tabLst>
                <a:tab pos="914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Működni működik, de vajon jó -e?</a:t>
            </a:r>
          </a:p>
        </p:txBody>
      </p:sp>
      <p:sp>
        <p:nvSpPr>
          <p:cNvPr id="27656" name="Rectangle 8">
            <a:extLst>
              <a:ext uri="{FF2B5EF4-FFF2-40B4-BE49-F238E27FC236}">
                <a16:creationId xmlns:a16="http://schemas.microsoft.com/office/drawing/2014/main" id="{6063B749-6E81-8048-400B-2A53E7027153}"/>
              </a:ext>
            </a:extLst>
          </p:cNvPr>
          <p:cNvSpPr>
            <a:spLocks noChangeArrowheads="1"/>
          </p:cNvSpPr>
          <p:nvPr/>
        </p:nvSpPr>
        <p:spPr bwMode="auto">
          <a:xfrm>
            <a:off x="187325" y="2816225"/>
            <a:ext cx="4868863" cy="173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HTML, CSS, JavaScript állományokat a Linuxweb webhoszting szolgáltatóra bíztam, hogy folyamatosan elérhető legyen a számunkra. Így a </a:t>
            </a:r>
            <a:r>
              <a:rPr kumimoji="0" lang="hu-HU" altLang="hu-HU" sz="1800" b="0" i="0" u="sng" strike="noStrike" kern="1200" cap="none" spc="0" normalizeH="0" baseline="0" noProof="0">
                <a:ln>
                  <a:noFill/>
                </a:ln>
                <a:solidFill>
                  <a:srgbClr val="460402"/>
                </a:solidFill>
                <a:effectLst/>
                <a:uLnTx/>
                <a:uFillTx/>
                <a:latin typeface="Arial" panose="020B0604020202020204" pitchFamily="34" charset="0"/>
                <a:ea typeface="Microsoft YaHei" panose="020B0503020204020204" pitchFamily="34" charset="-122"/>
                <a:cs typeface="DejaVu Sans" charset="0"/>
                <a:hlinkClick r:id="rId7"/>
              </a:rPr>
              <a:t>http://fomix.hu/aladar/valto.html</a:t>
            </a: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 url címen tudjuk elérni és a frontend rendszer tesztelése is lehetséges.</a:t>
            </a:r>
          </a:p>
        </p:txBody>
      </p:sp>
    </p:spTree>
    <p:extLst>
      <p:ext uri="{BB962C8B-B14F-4D97-AF65-F5344CB8AC3E}">
        <p14:creationId xmlns:p14="http://schemas.microsoft.com/office/powerpoint/2010/main" val="2450177303"/>
      </p:ext>
    </p:extLst>
  </p:cSld>
  <p:clrMapOvr>
    <a:masterClrMapping/>
  </p:clrMapOvr>
  <p:transition spd="slow" advTm="221184"/>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rgbClr val="00B0F0"/>
          </a:bgClr>
        </a:patt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7125554-565F-C3DA-856D-5B037AE326C4}"/>
              </a:ext>
            </a:extLst>
          </p:cNvPr>
          <p:cNvSpPr>
            <a:spLocks noGrp="1"/>
          </p:cNvSpPr>
          <p:nvPr>
            <p:ph type="title"/>
          </p:nvPr>
        </p:nvSpPr>
        <p:spPr>
          <a:xfrm>
            <a:off x="5938385" y="6172200"/>
            <a:ext cx="7922758" cy="222704"/>
          </a:xfrm>
        </p:spPr>
        <p:txBody>
          <a:bodyPr/>
          <a:lstStyle/>
          <a:p>
            <a:r>
              <a:rPr lang="hu-HU" dirty="0"/>
              <a:t>A teljes mű</a:t>
            </a:r>
          </a:p>
        </p:txBody>
      </p:sp>
      <p:pic>
        <p:nvPicPr>
          <p:cNvPr id="4" name="Pénzváltóprojekt">
            <a:hlinkClick r:id="" action="ppaction://media"/>
            <a:extLst>
              <a:ext uri="{FF2B5EF4-FFF2-40B4-BE49-F238E27FC236}">
                <a16:creationId xmlns:a16="http://schemas.microsoft.com/office/drawing/2014/main" id="{90665448-9ADB-448D-DB6D-F4044E95489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6755" y="671286"/>
            <a:ext cx="8044316" cy="4525176"/>
          </a:xfrm>
        </p:spPr>
      </p:pic>
    </p:spTree>
    <p:extLst>
      <p:ext uri="{BB962C8B-B14F-4D97-AF65-F5344CB8AC3E}">
        <p14:creationId xmlns:p14="http://schemas.microsoft.com/office/powerpoint/2010/main" val="2048459844"/>
      </p:ext>
    </p:extLst>
  </p:cSld>
  <p:clrMapOvr>
    <a:masterClrMapping/>
  </p:clrMapOvr>
  <mc:AlternateContent xmlns:mc="http://schemas.openxmlformats.org/markup-compatibility/2006">
    <mc:Choice xmlns:p14="http://schemas.microsoft.com/office/powerpoint/2010/main" Requires="p14">
      <p:transition spd="slow" p14:dur="2000" advTm="216470"/>
    </mc:Choice>
    <mc:Fallback>
      <p:transition spd="slow" advTm="216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A5C5DDCD-866B-9899-4311-7A2916C182A6}"/>
              </a:ext>
            </a:extLst>
          </p:cNvPr>
          <p:cNvPicPr>
            <a:picLocks noGrp="1" noChangeAspect="1"/>
          </p:cNvPicPr>
          <p:nvPr>
            <p:ph idx="1"/>
          </p:nvPr>
        </p:nvPicPr>
        <p:blipFill rotWithShape="1">
          <a:blip r:embed="rId2"/>
          <a:srcRect l="1231" t="1505" b="-1"/>
          <a:stretch/>
        </p:blipFill>
        <p:spPr>
          <a:xfrm>
            <a:off x="5016500" y="1739900"/>
            <a:ext cx="6695440" cy="3864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zövegdoboz 2">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algn="ctr"/>
            <a:r>
              <a:rPr lang="hu-HU" sz="3600" dirty="0"/>
              <a:t>A kihívás</a:t>
            </a:r>
          </a:p>
        </p:txBody>
      </p:sp>
      <p:sp>
        <p:nvSpPr>
          <p:cNvPr id="4" name="Szövegdoboz 3">
            <a:extLst>
              <a:ext uri="{FF2B5EF4-FFF2-40B4-BE49-F238E27FC236}">
                <a16:creationId xmlns:a16="http://schemas.microsoft.com/office/drawing/2014/main" id="{BCCCF203-CA00-3B68-0502-5E147BA0F873}"/>
              </a:ext>
            </a:extLst>
          </p:cNvPr>
          <p:cNvSpPr txBox="1"/>
          <p:nvPr/>
        </p:nvSpPr>
        <p:spPr>
          <a:xfrm>
            <a:off x="859536" y="2039112"/>
            <a:ext cx="3566160" cy="2862322"/>
          </a:xfrm>
          <a:prstGeom prst="rect">
            <a:avLst/>
          </a:prstGeom>
          <a:noFill/>
        </p:spPr>
        <p:txBody>
          <a:bodyPr wrap="square" rtlCol="0">
            <a:spAutoFit/>
          </a:bodyPr>
          <a:lstStyle/>
          <a:p>
            <a:r>
              <a:rPr lang="hu-HU" sz="2000" b="1" dirty="0">
                <a:latin typeface="Century Gothic" panose="020B0502020202020204" pitchFamily="34" charset="0"/>
              </a:rPr>
              <a:t>Probléma:</a:t>
            </a:r>
          </a:p>
          <a:p>
            <a:r>
              <a:rPr lang="hu-HU" sz="2000" dirty="0">
                <a:latin typeface="Century Gothic" panose="020B0502020202020204" pitchFamily="34" charset="0"/>
              </a:rPr>
              <a:t>Valutaváltás megoldása informatikai eszközökkel</a:t>
            </a:r>
          </a:p>
          <a:p>
            <a:endParaRPr lang="hu-HU" sz="2000" dirty="0">
              <a:latin typeface="Century Gothic" panose="020B0502020202020204" pitchFamily="34" charset="0"/>
            </a:endParaRPr>
          </a:p>
          <a:p>
            <a:endParaRPr lang="hu-HU" sz="2000" dirty="0">
              <a:latin typeface="Century Gothic" panose="020B0502020202020204" pitchFamily="34" charset="0"/>
            </a:endParaRPr>
          </a:p>
          <a:p>
            <a:endParaRPr lang="hu-HU" sz="2000" dirty="0">
              <a:latin typeface="Century Gothic" panose="020B0502020202020204" pitchFamily="34" charset="0"/>
            </a:endParaRPr>
          </a:p>
          <a:p>
            <a:endParaRPr lang="hu-HU" sz="2000" dirty="0">
              <a:latin typeface="Century Gothic" panose="020B0502020202020204" pitchFamily="34" charset="0"/>
            </a:endParaRPr>
          </a:p>
          <a:p>
            <a:r>
              <a:rPr lang="hu-HU" sz="2000" b="1" dirty="0">
                <a:latin typeface="Century Gothic" panose="020B0502020202020204" pitchFamily="34" charset="0"/>
              </a:rPr>
              <a:t>Megoldás:</a:t>
            </a:r>
          </a:p>
          <a:p>
            <a:r>
              <a:rPr lang="hu-HU" sz="2000" dirty="0">
                <a:latin typeface="Century Gothic" panose="020B0502020202020204" pitchFamily="34" charset="0"/>
              </a:rPr>
              <a:t>Egy reszponzív honlap.</a:t>
            </a:r>
          </a:p>
        </p:txBody>
      </p:sp>
    </p:spTree>
    <p:extLst>
      <p:ext uri="{BB962C8B-B14F-4D97-AF65-F5344CB8AC3E}">
        <p14:creationId xmlns:p14="http://schemas.microsoft.com/office/powerpoint/2010/main" val="277513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doboz 5">
            <a:extLst>
              <a:ext uri="{FF2B5EF4-FFF2-40B4-BE49-F238E27FC236}">
                <a16:creationId xmlns:a16="http://schemas.microsoft.com/office/drawing/2014/main" id="{A089EDEB-D54B-A759-5311-32CA78CE9830}"/>
              </a:ext>
            </a:extLst>
          </p:cNvPr>
          <p:cNvSpPr txBox="1"/>
          <p:nvPr/>
        </p:nvSpPr>
        <p:spPr>
          <a:xfrm>
            <a:off x="1042416" y="457200"/>
            <a:ext cx="9774936" cy="646331"/>
          </a:xfrm>
          <a:prstGeom prst="rect">
            <a:avLst/>
          </a:prstGeom>
          <a:noFill/>
        </p:spPr>
        <p:txBody>
          <a:bodyPr wrap="square" rtlCol="0">
            <a:spAutoFit/>
          </a:bodyPr>
          <a:lstStyle/>
          <a:p>
            <a:pPr algn="ctr"/>
            <a:r>
              <a:rPr lang="hu-HU" sz="3600" dirty="0"/>
              <a:t>A honlap funkciói</a:t>
            </a:r>
          </a:p>
        </p:txBody>
      </p:sp>
      <p:graphicFrame>
        <p:nvGraphicFramePr>
          <p:cNvPr id="8" name="Diagram 7">
            <a:extLst>
              <a:ext uri="{FF2B5EF4-FFF2-40B4-BE49-F238E27FC236}">
                <a16:creationId xmlns:a16="http://schemas.microsoft.com/office/drawing/2014/main" id="{F2EF9A59-56E3-A431-ACFA-2FBFECC35077}"/>
              </a:ext>
            </a:extLst>
          </p:cNvPr>
          <p:cNvGraphicFramePr/>
          <p:nvPr>
            <p:extLst>
              <p:ext uri="{D42A27DB-BD31-4B8C-83A1-F6EECF244321}">
                <p14:modId xmlns:p14="http://schemas.microsoft.com/office/powerpoint/2010/main" val="1063509019"/>
              </p:ext>
            </p:extLst>
          </p:nvPr>
        </p:nvGraphicFramePr>
        <p:xfrm>
          <a:off x="402337" y="1664208"/>
          <a:ext cx="11228832" cy="495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992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86BCA6FE-12E3-A47D-AEC4-97575573ABFF}"/>
              </a:ext>
            </a:extLst>
          </p:cNvPr>
          <p:cNvSpPr>
            <a:spLocks noGrp="1"/>
          </p:cNvSpPr>
          <p:nvPr>
            <p:ph idx="1"/>
          </p:nvPr>
        </p:nvSpPr>
        <p:spPr>
          <a:xfrm>
            <a:off x="1753616" y="4464733"/>
            <a:ext cx="9663684" cy="2181533"/>
          </a:xfrm>
        </p:spPr>
        <p:txBody>
          <a:bodyPr/>
          <a:lstStyle/>
          <a:p>
            <a:pPr marL="0" indent="0">
              <a:buNone/>
            </a:pPr>
            <a:endParaRPr lang="hu-HU" dirty="0">
              <a:solidFill>
                <a:schemeClr val="tx1"/>
              </a:solidFill>
            </a:endParaRPr>
          </a:p>
          <a:p>
            <a:pPr marL="0" indent="0">
              <a:buNone/>
            </a:pPr>
            <a:r>
              <a:rPr lang="hu-HU" dirty="0">
                <a:solidFill>
                  <a:schemeClr val="tx1"/>
                </a:solidFill>
              </a:rPr>
              <a:t>Az én feladatom ezekből az adatbázis és a dokumentáció volt.</a:t>
            </a:r>
          </a:p>
        </p:txBody>
      </p:sp>
      <p:sp>
        <p:nvSpPr>
          <p:cNvPr id="4" name="Szövegdoboz 3">
            <a:extLst>
              <a:ext uri="{FF2B5EF4-FFF2-40B4-BE49-F238E27FC236}">
                <a16:creationId xmlns:a16="http://schemas.microsoft.com/office/drawing/2014/main" id="{3664E81A-E720-2A47-F4BF-E64711643EC8}"/>
              </a:ext>
            </a:extLst>
          </p:cNvPr>
          <p:cNvSpPr txBox="1"/>
          <p:nvPr/>
        </p:nvSpPr>
        <p:spPr>
          <a:xfrm>
            <a:off x="1042416" y="457200"/>
            <a:ext cx="9774936" cy="646331"/>
          </a:xfrm>
          <a:prstGeom prst="rect">
            <a:avLst/>
          </a:prstGeom>
          <a:noFill/>
        </p:spPr>
        <p:txBody>
          <a:bodyPr wrap="square" rtlCol="0">
            <a:spAutoFit/>
          </a:bodyPr>
          <a:lstStyle/>
          <a:p>
            <a:pPr algn="ctr"/>
            <a:r>
              <a:rPr lang="hu-HU" sz="3600" dirty="0"/>
              <a:t>Hogyan csináltuk?</a:t>
            </a:r>
          </a:p>
        </p:txBody>
      </p:sp>
      <p:graphicFrame>
        <p:nvGraphicFramePr>
          <p:cNvPr id="2" name="Diagram 1"/>
          <p:cNvGraphicFramePr/>
          <p:nvPr>
            <p:extLst>
              <p:ext uri="{D42A27DB-BD31-4B8C-83A1-F6EECF244321}">
                <p14:modId xmlns:p14="http://schemas.microsoft.com/office/powerpoint/2010/main" val="3417139128"/>
              </p:ext>
            </p:extLst>
          </p:nvPr>
        </p:nvGraphicFramePr>
        <p:xfrm>
          <a:off x="2304034" y="1600199"/>
          <a:ext cx="7251700" cy="3458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405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églalap 6"/>
          <p:cNvSpPr/>
          <p:nvPr/>
        </p:nvSpPr>
        <p:spPr>
          <a:xfrm>
            <a:off x="9856" y="0"/>
            <a:ext cx="56007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 name="Tartalom helye 2">
            <a:extLst>
              <a:ext uri="{FF2B5EF4-FFF2-40B4-BE49-F238E27FC236}">
                <a16:creationId xmlns:a16="http://schemas.microsoft.com/office/drawing/2014/main" id="{A8A1D00A-5A71-4353-DCFC-6EA0D9938973}"/>
              </a:ext>
            </a:extLst>
          </p:cNvPr>
          <p:cNvSpPr>
            <a:spLocks noGrp="1"/>
          </p:cNvSpPr>
          <p:nvPr>
            <p:ph idx="1"/>
          </p:nvPr>
        </p:nvSpPr>
        <p:spPr>
          <a:xfrm>
            <a:off x="503872" y="1625308"/>
            <a:ext cx="4563429" cy="640815"/>
          </a:xfrm>
        </p:spPr>
        <p:txBody>
          <a:bodyPr>
            <a:noAutofit/>
          </a:bodyPr>
          <a:lstStyle/>
          <a:p>
            <a:pPr>
              <a:lnSpc>
                <a:spcPct val="107000"/>
              </a:lnSpc>
              <a:spcAft>
                <a:spcPts val="800"/>
              </a:spcAft>
            </a:pP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I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created</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the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database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in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three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steps</a:t>
            </a:r>
            <a:r>
              <a:rPr lang="hu-HU" kern="100" dirty="0">
                <a:latin typeface="Century Gothic" panose="020B0502020202020204" pitchFamily="34" charset="0"/>
                <a:ea typeface="Calibri" panose="020F0502020204030204" pitchFamily="34" charset="0"/>
                <a:cs typeface="Times New Roman" panose="02020603050405020304" pitchFamily="18" charset="0"/>
              </a:rPr>
              <a:t>:</a:t>
            </a:r>
            <a:endParaRPr lang="hu-HU" kern="100" dirty="0">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5" name="Kép 4">
            <a:extLst>
              <a:ext uri="{FF2B5EF4-FFF2-40B4-BE49-F238E27FC236}">
                <a16:creationId xmlns:a16="http://schemas.microsoft.com/office/drawing/2014/main" id="{0D3C819C-20B6-786E-F406-8F32FC5D5FB7}"/>
              </a:ext>
            </a:extLst>
          </p:cNvPr>
          <p:cNvPicPr>
            <a:picLocks noChangeAspect="1"/>
          </p:cNvPicPr>
          <p:nvPr/>
        </p:nvPicPr>
        <p:blipFill rotWithShape="1">
          <a:blip r:embed="rId2">
            <a:extLst>
              <a:ext uri="{28A0092B-C50C-407E-A947-70E740481C1C}">
                <a14:useLocalDpi xmlns:a14="http://schemas.microsoft.com/office/drawing/2010/main" val="0"/>
              </a:ext>
            </a:extLst>
          </a:blip>
          <a:srcRect l="2796" t="3569" r="11544" b="18243"/>
          <a:stretch/>
        </p:blipFill>
        <p:spPr>
          <a:xfrm>
            <a:off x="4837915" y="1625308"/>
            <a:ext cx="7163586" cy="3742719"/>
          </a:xfrm>
          <a:prstGeom prst="rect">
            <a:avLst/>
          </a:prstGeom>
          <a:solidFill>
            <a:srgbClr val="FFFFFF">
              <a:shade val="85000"/>
            </a:srgbClr>
          </a:solidFill>
          <a:ln w="190500" cap="rnd">
            <a:solidFill>
              <a:srgbClr val="FFFFFF"/>
            </a:solidFill>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Szövegdoboz 5">
            <a:extLst>
              <a:ext uri="{FF2B5EF4-FFF2-40B4-BE49-F238E27FC236}">
                <a16:creationId xmlns:a16="http://schemas.microsoft.com/office/drawing/2014/main" id="{3664E81A-E720-2A47-F4BF-E64711643EC8}"/>
              </a:ext>
            </a:extLst>
          </p:cNvPr>
          <p:cNvSpPr txBox="1"/>
          <p:nvPr/>
        </p:nvSpPr>
        <p:spPr>
          <a:xfrm>
            <a:off x="808383" y="444500"/>
            <a:ext cx="4258918" cy="646331"/>
          </a:xfrm>
          <a:prstGeom prst="rect">
            <a:avLst/>
          </a:prstGeom>
          <a:noFill/>
        </p:spPr>
        <p:txBody>
          <a:bodyPr wrap="square" rtlCol="0">
            <a:spAutoFit/>
          </a:bodyPr>
          <a:lstStyle/>
          <a:p>
            <a:pPr algn="ctr"/>
            <a:r>
              <a:rPr lang="hu-HU" sz="3600" dirty="0">
                <a:solidFill>
                  <a:schemeClr val="bg2">
                    <a:lumMod val="75000"/>
                  </a:schemeClr>
                </a:solidFill>
              </a:rPr>
              <a:t>The </a:t>
            </a:r>
            <a:r>
              <a:rPr lang="hu-HU" sz="3600" dirty="0" err="1">
                <a:solidFill>
                  <a:schemeClr val="bg2">
                    <a:lumMod val="75000"/>
                  </a:schemeClr>
                </a:solidFill>
              </a:rPr>
              <a:t>database</a:t>
            </a:r>
            <a:endParaRPr lang="hu-HU" sz="3600" dirty="0">
              <a:solidFill>
                <a:schemeClr val="bg2">
                  <a:lumMod val="75000"/>
                </a:schemeClr>
              </a:solidFill>
            </a:endParaRPr>
          </a:p>
        </p:txBody>
      </p:sp>
      <p:sp>
        <p:nvSpPr>
          <p:cNvPr id="17" name="Téglalap 16"/>
          <p:cNvSpPr/>
          <p:nvPr/>
        </p:nvSpPr>
        <p:spPr>
          <a:xfrm>
            <a:off x="1134345" y="3212374"/>
            <a:ext cx="1675861" cy="2699374"/>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1" name="Szövegdoboz 20"/>
          <p:cNvSpPr txBox="1"/>
          <p:nvPr/>
        </p:nvSpPr>
        <p:spPr>
          <a:xfrm>
            <a:off x="1847064" y="2587761"/>
            <a:ext cx="3323811" cy="3847207"/>
          </a:xfrm>
          <a:prstGeom prst="rect">
            <a:avLst/>
          </a:prstGeom>
          <a:noFill/>
        </p:spPr>
        <p:txBody>
          <a:bodyPr wrap="square" rtlCol="0">
            <a:spAutoFit/>
          </a:bodyPr>
          <a:lstStyle/>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1.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design and implementation database with MySQL</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2.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create the database dump to the documentation and the converting</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3.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Converting the MySQL database to SQLite format</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400" dirty="0"/>
          </a:p>
        </p:txBody>
      </p:sp>
      <p:pic>
        <p:nvPicPr>
          <p:cNvPr id="26" name="Kép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499" y="2455250"/>
            <a:ext cx="856485" cy="856485"/>
          </a:xfrm>
          <a:prstGeom prst="rect">
            <a:avLst/>
          </a:prstGeom>
        </p:spPr>
      </p:pic>
      <p:pic>
        <p:nvPicPr>
          <p:cNvPr id="29" name="Kép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383" y="3667704"/>
            <a:ext cx="712719" cy="712719"/>
          </a:xfrm>
          <a:prstGeom prst="rect">
            <a:avLst/>
          </a:prstGeom>
        </p:spPr>
      </p:pic>
      <p:pic>
        <p:nvPicPr>
          <p:cNvPr id="30" name="Kép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383" y="5005036"/>
            <a:ext cx="723551" cy="723551"/>
          </a:xfrm>
          <a:prstGeom prst="rect">
            <a:avLst/>
          </a:prstGeom>
        </p:spPr>
      </p:pic>
    </p:spTree>
    <p:extLst>
      <p:ext uri="{BB962C8B-B14F-4D97-AF65-F5344CB8AC3E}">
        <p14:creationId xmlns:p14="http://schemas.microsoft.com/office/powerpoint/2010/main" val="353168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853833FD-2B81-3534-5C46-A0C4C5A41D04}"/>
              </a:ext>
            </a:extLst>
          </p:cNvPr>
          <p:cNvSpPr>
            <a:spLocks noGrp="1"/>
          </p:cNvSpPr>
          <p:nvPr>
            <p:ph idx="1"/>
          </p:nvPr>
        </p:nvSpPr>
        <p:spPr>
          <a:xfrm>
            <a:off x="785812" y="1651000"/>
            <a:ext cx="4065588" cy="4368800"/>
          </a:xfrm>
        </p:spPr>
        <p:txBody>
          <a:bodyPr>
            <a:normAutofit/>
          </a:bodyPr>
          <a:lstStyle/>
          <a:p>
            <a:r>
              <a:rPr lang="hu-HU" dirty="0">
                <a:solidFill>
                  <a:schemeClr val="tx1"/>
                </a:solidFill>
              </a:rPr>
              <a:t>A projekt műszaki leírása</a:t>
            </a:r>
          </a:p>
          <a:p>
            <a:r>
              <a:rPr lang="hu-HU" dirty="0">
                <a:solidFill>
                  <a:schemeClr val="tx1"/>
                </a:solidFill>
              </a:rPr>
              <a:t>Működési séma</a:t>
            </a:r>
          </a:p>
          <a:p>
            <a:r>
              <a:rPr lang="hu-HU" dirty="0" err="1">
                <a:solidFill>
                  <a:schemeClr val="tx1"/>
                </a:solidFill>
              </a:rPr>
              <a:t>Powerpoint</a:t>
            </a:r>
            <a:r>
              <a:rPr lang="hu-HU" dirty="0">
                <a:solidFill>
                  <a:schemeClr val="tx1"/>
                </a:solidFill>
              </a:rPr>
              <a:t> bemutatók</a:t>
            </a:r>
          </a:p>
          <a:p>
            <a:pPr marL="0" indent="0">
              <a:buNone/>
            </a:pPr>
            <a:endParaRPr lang="hu-HU" dirty="0">
              <a:solidFill>
                <a:schemeClr val="tx1"/>
              </a:solidFill>
            </a:endParaRPr>
          </a:p>
          <a:p>
            <a:r>
              <a:rPr lang="hu-HU" dirty="0">
                <a:solidFill>
                  <a:schemeClr val="tx1"/>
                </a:solidFill>
              </a:rPr>
              <a:t>Mellékletek:</a:t>
            </a:r>
          </a:p>
          <a:p>
            <a:pPr lvl="1"/>
            <a:r>
              <a:rPr lang="hu-HU" sz="2000" dirty="0">
                <a:solidFill>
                  <a:schemeClr val="tx1"/>
                </a:solidFill>
              </a:rPr>
              <a:t>Adatbázis </a:t>
            </a:r>
            <a:r>
              <a:rPr lang="hu-HU" sz="2000" dirty="0" err="1">
                <a:solidFill>
                  <a:schemeClr val="tx1"/>
                </a:solidFill>
              </a:rPr>
              <a:t>dumpok</a:t>
            </a:r>
            <a:endParaRPr lang="hu-HU" sz="2000" dirty="0">
              <a:solidFill>
                <a:schemeClr val="tx1"/>
              </a:solidFill>
            </a:endParaRPr>
          </a:p>
          <a:p>
            <a:pPr lvl="1"/>
            <a:r>
              <a:rPr lang="hu-HU" sz="2000" dirty="0">
                <a:solidFill>
                  <a:schemeClr val="tx1"/>
                </a:solidFill>
              </a:rPr>
              <a:t>Saját készítésű kódok</a:t>
            </a:r>
          </a:p>
          <a:p>
            <a:pPr lvl="1"/>
            <a:r>
              <a:rPr lang="hu-HU" sz="2000" dirty="0">
                <a:solidFill>
                  <a:schemeClr val="tx1"/>
                </a:solidFill>
              </a:rPr>
              <a:t>Teszteredmények</a:t>
            </a:r>
          </a:p>
          <a:p>
            <a:pPr lvl="1"/>
            <a:endParaRPr lang="hu-HU" dirty="0"/>
          </a:p>
          <a:p>
            <a:pPr lvl="1"/>
            <a:endParaRPr lang="hu-HU" dirty="0"/>
          </a:p>
        </p:txBody>
      </p:sp>
      <p:pic>
        <p:nvPicPr>
          <p:cNvPr id="5" name="Kép 4">
            <a:extLst>
              <a:ext uri="{FF2B5EF4-FFF2-40B4-BE49-F238E27FC236}">
                <a16:creationId xmlns:a16="http://schemas.microsoft.com/office/drawing/2014/main" id="{7993890A-E5AC-313B-886B-E8B7F15D57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7402" y="1368231"/>
            <a:ext cx="6134100" cy="448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Kép 6">
            <a:extLst>
              <a:ext uri="{FF2B5EF4-FFF2-40B4-BE49-F238E27FC236}">
                <a16:creationId xmlns:a16="http://schemas.microsoft.com/office/drawing/2014/main" id="{7C11EBFB-9979-8733-FEC3-04CFE1EE30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1412" y="2489200"/>
            <a:ext cx="5325752" cy="4044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Szövegdoboz 7">
            <a:extLst>
              <a:ext uri="{FF2B5EF4-FFF2-40B4-BE49-F238E27FC236}">
                <a16:creationId xmlns:a16="http://schemas.microsoft.com/office/drawing/2014/main" id="{3664E81A-E720-2A47-F4BF-E64711643EC8}"/>
              </a:ext>
            </a:extLst>
          </p:cNvPr>
          <p:cNvSpPr txBox="1"/>
          <p:nvPr/>
        </p:nvSpPr>
        <p:spPr>
          <a:xfrm>
            <a:off x="1042416" y="419100"/>
            <a:ext cx="9774936" cy="646331"/>
          </a:xfrm>
          <a:prstGeom prst="rect">
            <a:avLst/>
          </a:prstGeom>
          <a:noFill/>
        </p:spPr>
        <p:txBody>
          <a:bodyPr wrap="square" rtlCol="0">
            <a:spAutoFit/>
          </a:bodyPr>
          <a:lstStyle/>
          <a:p>
            <a:pPr algn="ctr"/>
            <a:r>
              <a:rPr lang="hu-HU" sz="3600" dirty="0"/>
              <a:t>Dokumentálás</a:t>
            </a:r>
          </a:p>
        </p:txBody>
      </p:sp>
    </p:spTree>
    <p:extLst>
      <p:ext uri="{BB962C8B-B14F-4D97-AF65-F5344CB8AC3E}">
        <p14:creationId xmlns:p14="http://schemas.microsoft.com/office/powerpoint/2010/main" val="317213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cím 2">
            <a:extLst>
              <a:ext uri="{FF2B5EF4-FFF2-40B4-BE49-F238E27FC236}">
                <a16:creationId xmlns:a16="http://schemas.microsoft.com/office/drawing/2014/main" id="{AC77DA40-F8CF-79B0-DAD2-771D5CC30CED}"/>
              </a:ext>
            </a:extLst>
          </p:cNvPr>
          <p:cNvSpPr txBox="1">
            <a:spLocks/>
          </p:cNvSpPr>
          <p:nvPr/>
        </p:nvSpPr>
        <p:spPr>
          <a:xfrm>
            <a:off x="1170432" y="3602038"/>
            <a:ext cx="9144000" cy="64992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Ágoston Attila</a:t>
            </a:r>
          </a:p>
        </p:txBody>
      </p:sp>
      <p:sp>
        <p:nvSpPr>
          <p:cNvPr id="6" name="Szövegdoboz 5">
            <a:extLst>
              <a:ext uri="{FF2B5EF4-FFF2-40B4-BE49-F238E27FC236}">
                <a16:creationId xmlns:a16="http://schemas.microsoft.com/office/drawing/2014/main" id="{A1BE50EF-3A6D-761D-4D03-E0F21A29FA55}"/>
              </a:ext>
            </a:extLst>
          </p:cNvPr>
          <p:cNvSpPr txBox="1"/>
          <p:nvPr/>
        </p:nvSpPr>
        <p:spPr>
          <a:xfrm>
            <a:off x="1170432" y="2217043"/>
            <a:ext cx="7260336"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4800" b="0" i="0" u="none" strike="noStrike" kern="1200" cap="none" spc="0" normalizeH="0" baseline="0" noProof="0" dirty="0" err="1">
                <a:ln>
                  <a:noFill/>
                </a:ln>
                <a:solidFill>
                  <a:prstClr val="white"/>
                </a:solidFill>
                <a:effectLst/>
                <a:uLnTx/>
                <a:uFillTx/>
                <a:latin typeface="Century Gothic" panose="020B0502020202020204"/>
                <a:ea typeface="+mn-ea"/>
                <a:cs typeface="+mn-cs"/>
              </a:rPr>
              <a:t>Backend</a:t>
            </a:r>
            <a:endParaRPr kumimoji="0" lang="hu-HU" sz="4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err="1">
                <a:ln>
                  <a:noFill/>
                </a:ln>
                <a:solidFill>
                  <a:prstClr val="white"/>
                </a:solidFill>
                <a:effectLst/>
                <a:uLnTx/>
                <a:uFillTx/>
                <a:latin typeface="Century Gothic" panose="020B0502020202020204"/>
                <a:ea typeface="+mn-ea"/>
                <a:cs typeface="+mn-cs"/>
              </a:rPr>
              <a:t>Django</a:t>
            </a:r>
            <a:r>
              <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rPr>
              <a:t> VS </a:t>
            </a:r>
            <a:r>
              <a:rPr kumimoji="0" lang="hu-HU" sz="3600" b="0" i="0" u="none" strike="noStrike" kern="1200" cap="none" spc="0" normalizeH="0" baseline="0" noProof="0" dirty="0" err="1">
                <a:ln>
                  <a:noFill/>
                </a:ln>
                <a:solidFill>
                  <a:prstClr val="white"/>
                </a:solidFill>
                <a:effectLst/>
                <a:uLnTx/>
                <a:uFillTx/>
                <a:latin typeface="Century Gothic" panose="020B0502020202020204"/>
                <a:ea typeface="+mn-ea"/>
                <a:cs typeface="+mn-cs"/>
              </a:rPr>
              <a:t>code</a:t>
            </a:r>
            <a:endPar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100987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églalap 6"/>
          <p:cNvSpPr/>
          <p:nvPr/>
        </p:nvSpPr>
        <p:spPr>
          <a:xfrm>
            <a:off x="0" y="0"/>
            <a:ext cx="56105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hu-HU"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artalom helye 2">
            <a:extLst>
              <a:ext uri="{FF2B5EF4-FFF2-40B4-BE49-F238E27FC236}">
                <a16:creationId xmlns:a16="http://schemas.microsoft.com/office/drawing/2014/main" id="{A8A1D00A-5A71-4353-DCFC-6EA0D9938973}"/>
              </a:ext>
            </a:extLst>
          </p:cNvPr>
          <p:cNvSpPr>
            <a:spLocks noGrp="1"/>
          </p:cNvSpPr>
          <p:nvPr>
            <p:ph idx="1"/>
          </p:nvPr>
        </p:nvSpPr>
        <p:spPr>
          <a:xfrm>
            <a:off x="503872" y="1625308"/>
            <a:ext cx="4563429" cy="640815"/>
          </a:xfrm>
        </p:spPr>
        <p:txBody>
          <a:bodyPr>
            <a:noAutofit/>
          </a:bodyPr>
          <a:lstStyle/>
          <a:p>
            <a:pPr>
              <a:lnSpc>
                <a:spcPct val="107000"/>
              </a:lnSpc>
              <a:spcAft>
                <a:spcPts val="800"/>
              </a:spcAft>
            </a:pPr>
            <a:r>
              <a:rPr lang="hu-HU" kern="100" dirty="0">
                <a:latin typeface="Century Gothic" panose="020B0502020202020204" pitchFamily="34" charset="0"/>
                <a:ea typeface="Calibri" panose="020F0502020204030204" pitchFamily="34" charset="0"/>
                <a:cs typeface="Times New Roman" panose="02020603050405020304" pitchFamily="18" charset="0"/>
              </a:rPr>
              <a:t>4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template-t</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készítettem:</a:t>
            </a:r>
          </a:p>
        </p:txBody>
      </p:sp>
      <p:sp>
        <p:nvSpPr>
          <p:cNvPr id="6" name="Szövegdoboz 5">
            <a:extLst>
              <a:ext uri="{FF2B5EF4-FFF2-40B4-BE49-F238E27FC236}">
                <a16:creationId xmlns:a16="http://schemas.microsoft.com/office/drawing/2014/main" id="{3664E81A-E720-2A47-F4BF-E64711643EC8}"/>
              </a:ext>
            </a:extLst>
          </p:cNvPr>
          <p:cNvSpPr txBox="1"/>
          <p:nvPr/>
        </p:nvSpPr>
        <p:spPr>
          <a:xfrm>
            <a:off x="808383" y="444500"/>
            <a:ext cx="4258918"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a:ln>
                  <a:noFill/>
                </a:ln>
                <a:solidFill>
                  <a:srgbClr val="537D0B">
                    <a:lumMod val="75000"/>
                  </a:srgbClr>
                </a:solidFill>
                <a:effectLst/>
                <a:uLnTx/>
                <a:uFillTx/>
                <a:latin typeface="Century Gothic" panose="020B0502020202020204"/>
                <a:ea typeface="+mn-ea"/>
                <a:cs typeface="+mn-cs"/>
              </a:rPr>
              <a:t>Sablonok</a:t>
            </a:r>
          </a:p>
        </p:txBody>
      </p:sp>
      <p:sp>
        <p:nvSpPr>
          <p:cNvPr id="17" name="Téglalap 16"/>
          <p:cNvSpPr/>
          <p:nvPr/>
        </p:nvSpPr>
        <p:spPr>
          <a:xfrm>
            <a:off x="1134345" y="3212374"/>
            <a:ext cx="1675861" cy="2699374"/>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pic>
        <p:nvPicPr>
          <p:cNvPr id="11" name="Tartalom helye 4">
            <a:extLst>
              <a:ext uri="{FF2B5EF4-FFF2-40B4-BE49-F238E27FC236}">
                <a16:creationId xmlns:a16="http://schemas.microsoft.com/office/drawing/2014/main" id="{CA804C89-5E5E-16D0-BEE3-B8C20DF35600}"/>
              </a:ext>
            </a:extLst>
          </p:cNvPr>
          <p:cNvPicPr>
            <a:picLocks noChangeAspect="1"/>
          </p:cNvPicPr>
          <p:nvPr/>
        </p:nvPicPr>
        <p:blipFill rotWithShape="1">
          <a:blip r:embed="rId2">
            <a:extLst>
              <a:ext uri="{28A0092B-C50C-407E-A947-70E740481C1C}">
                <a14:useLocalDpi xmlns:a14="http://schemas.microsoft.com/office/drawing/2010/main" val="0"/>
              </a:ext>
            </a:extLst>
          </a:blip>
          <a:srcRect r="14284"/>
          <a:stretch/>
        </p:blipFill>
        <p:spPr>
          <a:xfrm>
            <a:off x="5925686" y="395078"/>
            <a:ext cx="5964548" cy="5166548"/>
          </a:xfrm>
          <a:prstGeom prst="rect">
            <a:avLst/>
          </a:prstGeom>
          <a:solidFill>
            <a:srgbClr val="FFFFFF">
              <a:shade val="85000"/>
            </a:srgbClr>
          </a:solidFill>
          <a:ln w="190500" cap="rnd">
            <a:solidFill>
              <a:srgbClr val="FFFFFF"/>
            </a:solidFill>
          </a:ln>
          <a:effectLst>
            <a:outerShdw blurRad="50800" dist="38100" dir="16200000" rotWithShape="0">
              <a:prstClr val="black">
                <a:alpha val="40000"/>
              </a:prstClr>
            </a:outerShdw>
            <a:reflection blurRad="6350" stA="52000" endA="300" endPos="35000" dir="5400000" sy="-100000" algn="bl" rotWithShape="0"/>
          </a:effectLst>
          <a:scene3d>
            <a:camera prst="orthographicFront"/>
            <a:lightRig rig="soft" dir="t"/>
          </a:scene3d>
          <a:sp3d contourW="12700" prstMaterial="matte">
            <a:bevelT w="63500" h="50800"/>
            <a:contourClr>
              <a:srgbClr val="C0C0C0"/>
            </a:contourClr>
          </a:sp3d>
        </p:spPr>
      </p:pic>
      <p:sp>
        <p:nvSpPr>
          <p:cNvPr id="8" name="Szövegdoboz 7"/>
          <p:cNvSpPr txBox="1"/>
          <p:nvPr/>
        </p:nvSpPr>
        <p:spPr>
          <a:xfrm>
            <a:off x="1272209" y="2451652"/>
            <a:ext cx="3684104" cy="255454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rPr>
              <a:t>Regisztráció</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rPr>
              <a:t>Bejelentkezés</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rPr>
              <a:t>Valutaváltás és küldés</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rPr>
              <a:t>Tranzakciók ellenőrzése</a:t>
            </a:r>
          </a:p>
        </p:txBody>
      </p:sp>
    </p:spTree>
    <p:extLst>
      <p:ext uri="{BB962C8B-B14F-4D97-AF65-F5344CB8AC3E}">
        <p14:creationId xmlns:p14="http://schemas.microsoft.com/office/powerpoint/2010/main" val="1715778491"/>
      </p:ext>
    </p:extLst>
  </p:cSld>
  <p:clrMapOvr>
    <a:masterClrMapping/>
  </p:clrMapOvr>
</p:sld>
</file>

<file path=ppt/theme/theme1.xml><?xml version="1.0" encoding="utf-8"?>
<a:theme xmlns:a="http://schemas.openxmlformats.org/drawingml/2006/main" name="Szelet">
  <a:themeElements>
    <a:clrScheme name="Szelet">
      <a:dk1>
        <a:sysClr val="windowText" lastClr="000000"/>
      </a:dk1>
      <a:lt1>
        <a:sysClr val="window" lastClr="CF9E9E"/>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zele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zele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Szelet">
  <a:themeElements>
    <a:clrScheme name="Szelet">
      <a:dk1>
        <a:sysClr val="windowText" lastClr="000000"/>
      </a:dk1>
      <a:lt1>
        <a:sysClr val="window" lastClr="CF9E9E"/>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zele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zele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ppt/theme/theme3.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téma">
  <a:themeElements>
    <a:clrScheme name="Office">
      <a:dk1>
        <a:sysClr val="windowText" lastClr="000000"/>
      </a:dk1>
      <a:lt1>
        <a:sysClr val="window" lastClr="CF9E9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167</TotalTime>
  <Words>634</Words>
  <Application>Microsoft Office PowerPoint</Application>
  <PresentationFormat>Szélesvásznú</PresentationFormat>
  <Paragraphs>124</Paragraphs>
  <Slides>22</Slides>
  <Notes>7</Notes>
  <HiddenSlides>0</HiddenSlides>
  <MMClips>1</MMClips>
  <ScaleCrop>false</ScaleCrop>
  <HeadingPairs>
    <vt:vector size="6" baseType="variant">
      <vt:variant>
        <vt:lpstr>Használt betűtípusok</vt:lpstr>
      </vt:variant>
      <vt:variant>
        <vt:i4>6</vt:i4>
      </vt:variant>
      <vt:variant>
        <vt:lpstr>Téma</vt:lpstr>
      </vt:variant>
      <vt:variant>
        <vt:i4>5</vt:i4>
      </vt:variant>
      <vt:variant>
        <vt:lpstr>Diacímek</vt:lpstr>
      </vt:variant>
      <vt:variant>
        <vt:i4>22</vt:i4>
      </vt:variant>
    </vt:vector>
  </HeadingPairs>
  <TitlesOfParts>
    <vt:vector size="33" baseType="lpstr">
      <vt:lpstr>Arial</vt:lpstr>
      <vt:lpstr>Calibri</vt:lpstr>
      <vt:lpstr>Century Gothic</vt:lpstr>
      <vt:lpstr>Times New Roman</vt:lpstr>
      <vt:lpstr>Wingdings</vt:lpstr>
      <vt:lpstr>Wingdings 3</vt:lpstr>
      <vt:lpstr>Szelet</vt:lpstr>
      <vt:lpstr>1_Szelet</vt:lpstr>
      <vt:lpstr>Office-téma</vt:lpstr>
      <vt:lpstr>1_Office-téma</vt:lpstr>
      <vt:lpstr>2_Office-téma</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menürendszer</vt:lpstr>
      <vt:lpstr>Frontend </vt:lpstr>
      <vt:lpstr>PowerPoint-bemutató</vt:lpstr>
      <vt:lpstr>Üzemeltetés, fejlEsztői környezet</vt:lpstr>
      <vt:lpstr>Szerverüzemeltetés, tesztelés</vt:lpstr>
      <vt:lpstr>A teljes mű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Sándorné Tóth</dc:creator>
  <cp:lastModifiedBy>Sándorné Tóth</cp:lastModifiedBy>
  <cp:revision>18</cp:revision>
  <dcterms:created xsi:type="dcterms:W3CDTF">2025-03-07T16:46:35Z</dcterms:created>
  <dcterms:modified xsi:type="dcterms:W3CDTF">2025-04-02T06:41:43Z</dcterms:modified>
</cp:coreProperties>
</file>